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7" r:id="rId2"/>
    <p:sldId id="290" r:id="rId3"/>
    <p:sldId id="292" r:id="rId4"/>
    <p:sldId id="271" r:id="rId5"/>
    <p:sldId id="272" r:id="rId6"/>
    <p:sldId id="276" r:id="rId7"/>
    <p:sldId id="274" r:id="rId8"/>
    <p:sldId id="279" r:id="rId9"/>
    <p:sldId id="275" r:id="rId10"/>
    <p:sldId id="277" r:id="rId11"/>
    <p:sldId id="278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2" r:id="rId21"/>
    <p:sldId id="303" r:id="rId22"/>
    <p:sldId id="304" r:id="rId23"/>
    <p:sldId id="281" r:id="rId24"/>
    <p:sldId id="270" r:id="rId25"/>
    <p:sldId id="282" r:id="rId26"/>
    <p:sldId id="283" r:id="rId27"/>
    <p:sldId id="285" r:id="rId28"/>
    <p:sldId id="287" r:id="rId29"/>
    <p:sldId id="288" r:id="rId30"/>
    <p:sldId id="289" r:id="rId31"/>
    <p:sldId id="273" r:id="rId32"/>
    <p:sldId id="306" r:id="rId33"/>
    <p:sldId id="307" r:id="rId34"/>
    <p:sldId id="308" r:id="rId35"/>
    <p:sldId id="309" r:id="rId3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4"/>
    <p:restoredTop sz="94678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9518C0-8E6E-4A4C-A456-944B14B20E4B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E1F68E9-8009-447B-BE79-71E28BB4381F}">
      <dgm:prSet/>
      <dgm:spPr/>
      <dgm:t>
        <a:bodyPr/>
        <a:lstStyle/>
        <a:p>
          <a:r>
            <a:rPr lang="es-MX"/>
            <a:t>Inductivo</a:t>
          </a:r>
          <a:endParaRPr lang="en-US"/>
        </a:p>
      </dgm:t>
    </dgm:pt>
    <dgm:pt modelId="{6E5AFB96-1E79-43E8-80AE-D76B178C5AFB}" type="parTrans" cxnId="{8EFAD191-65A7-4B65-9B90-BE637E85B236}">
      <dgm:prSet/>
      <dgm:spPr/>
      <dgm:t>
        <a:bodyPr/>
        <a:lstStyle/>
        <a:p>
          <a:endParaRPr lang="en-US"/>
        </a:p>
      </dgm:t>
    </dgm:pt>
    <dgm:pt modelId="{4A588B0E-153F-4339-A6E9-32916D8F8BC1}" type="sibTrans" cxnId="{8EFAD191-65A7-4B65-9B90-BE637E85B236}">
      <dgm:prSet/>
      <dgm:spPr/>
      <dgm:t>
        <a:bodyPr/>
        <a:lstStyle/>
        <a:p>
          <a:endParaRPr lang="en-US"/>
        </a:p>
      </dgm:t>
    </dgm:pt>
    <dgm:pt modelId="{19E04897-03D0-452E-9873-6D2D4FE266E3}">
      <dgm:prSet/>
      <dgm:spPr/>
      <dgm:t>
        <a:bodyPr/>
        <a:lstStyle/>
        <a:p>
          <a:r>
            <a:rPr lang="es-MX"/>
            <a:t>Adaptar modelo existente a nuevos datos etiquetados</a:t>
          </a:r>
          <a:endParaRPr lang="en-US"/>
        </a:p>
      </dgm:t>
    </dgm:pt>
    <dgm:pt modelId="{F54B3EB9-26FA-4209-AB57-61410F484863}" type="parTrans" cxnId="{32C12331-AB7B-4A7F-B37E-30BDB9786DFA}">
      <dgm:prSet/>
      <dgm:spPr/>
      <dgm:t>
        <a:bodyPr/>
        <a:lstStyle/>
        <a:p>
          <a:endParaRPr lang="en-US"/>
        </a:p>
      </dgm:t>
    </dgm:pt>
    <dgm:pt modelId="{1E36BD13-7BC1-43F2-9034-0565826CBF5E}" type="sibTrans" cxnId="{32C12331-AB7B-4A7F-B37E-30BDB9786DFA}">
      <dgm:prSet/>
      <dgm:spPr/>
      <dgm:t>
        <a:bodyPr/>
        <a:lstStyle/>
        <a:p>
          <a:endParaRPr lang="en-US"/>
        </a:p>
      </dgm:t>
    </dgm:pt>
    <dgm:pt modelId="{DAAC009A-9012-4DC8-8187-CEE0964D8D91}">
      <dgm:prSet/>
      <dgm:spPr/>
      <dgm:t>
        <a:bodyPr/>
        <a:lstStyle/>
        <a:p>
          <a:r>
            <a:rPr lang="es-MX"/>
            <a:t>Transductivo</a:t>
          </a:r>
          <a:endParaRPr lang="en-US"/>
        </a:p>
      </dgm:t>
    </dgm:pt>
    <dgm:pt modelId="{33910E18-EFA6-44F0-A848-99776424EB63}" type="parTrans" cxnId="{221FF31E-25CC-46F9-B4F4-8E007B5865BC}">
      <dgm:prSet/>
      <dgm:spPr/>
      <dgm:t>
        <a:bodyPr/>
        <a:lstStyle/>
        <a:p>
          <a:endParaRPr lang="en-US"/>
        </a:p>
      </dgm:t>
    </dgm:pt>
    <dgm:pt modelId="{711E9D88-541D-4538-A0AF-08805C79AED3}" type="sibTrans" cxnId="{221FF31E-25CC-46F9-B4F4-8E007B5865BC}">
      <dgm:prSet/>
      <dgm:spPr/>
      <dgm:t>
        <a:bodyPr/>
        <a:lstStyle/>
        <a:p>
          <a:endParaRPr lang="en-US"/>
        </a:p>
      </dgm:t>
    </dgm:pt>
    <dgm:pt modelId="{78403AFC-45AA-44FE-9A16-9EA5E17BFC7A}">
      <dgm:prSet/>
      <dgm:spPr/>
      <dgm:t>
        <a:bodyPr/>
        <a:lstStyle/>
        <a:p>
          <a:r>
            <a:rPr lang="es-MX"/>
            <a:t>Adaptar modelo existente a nuevos datos no etiquetados</a:t>
          </a:r>
          <a:endParaRPr lang="en-US"/>
        </a:p>
      </dgm:t>
    </dgm:pt>
    <dgm:pt modelId="{535BA4CE-A8B7-47DC-8222-D5836AB7C2FA}" type="parTrans" cxnId="{A74EDDAA-6BC2-450F-8702-D3ACD406DB3E}">
      <dgm:prSet/>
      <dgm:spPr/>
      <dgm:t>
        <a:bodyPr/>
        <a:lstStyle/>
        <a:p>
          <a:endParaRPr lang="en-US"/>
        </a:p>
      </dgm:t>
    </dgm:pt>
    <dgm:pt modelId="{19327A85-346F-49B0-A10A-CC8E22558B86}" type="sibTrans" cxnId="{A74EDDAA-6BC2-450F-8702-D3ACD406DB3E}">
      <dgm:prSet/>
      <dgm:spPr/>
      <dgm:t>
        <a:bodyPr/>
        <a:lstStyle/>
        <a:p>
          <a:endParaRPr lang="en-US"/>
        </a:p>
      </dgm:t>
    </dgm:pt>
    <dgm:pt modelId="{F00806E6-3BA8-4F47-B26B-D653768EA57C}">
      <dgm:prSet/>
      <dgm:spPr/>
      <dgm:t>
        <a:bodyPr/>
        <a:lstStyle/>
        <a:p>
          <a:r>
            <a:rPr lang="es-MX"/>
            <a:t>No supervisado</a:t>
          </a:r>
          <a:endParaRPr lang="en-US"/>
        </a:p>
      </dgm:t>
    </dgm:pt>
    <dgm:pt modelId="{5C318D92-3A01-41E3-8D21-C43534E100D5}" type="parTrans" cxnId="{7F743EAE-D6B9-45C3-979E-61CC1709821F}">
      <dgm:prSet/>
      <dgm:spPr/>
      <dgm:t>
        <a:bodyPr/>
        <a:lstStyle/>
        <a:p>
          <a:endParaRPr lang="en-US"/>
        </a:p>
      </dgm:t>
    </dgm:pt>
    <dgm:pt modelId="{3C5F0B22-D8EA-4451-BEF5-E8720C8BCFF8}" type="sibTrans" cxnId="{7F743EAE-D6B9-45C3-979E-61CC1709821F}">
      <dgm:prSet/>
      <dgm:spPr/>
      <dgm:t>
        <a:bodyPr/>
        <a:lstStyle/>
        <a:p>
          <a:endParaRPr lang="en-US"/>
        </a:p>
      </dgm:t>
    </dgm:pt>
    <dgm:pt modelId="{9716FB60-5889-48E3-86F8-11FCD31729FF}">
      <dgm:prSet/>
      <dgm:spPr/>
      <dgm:t>
        <a:bodyPr/>
        <a:lstStyle/>
        <a:p>
          <a:r>
            <a:rPr lang="es-MX"/>
            <a:t>Adaptar modelo no supervisado existente a nuevos datos no etiquetados</a:t>
          </a:r>
          <a:endParaRPr lang="en-US"/>
        </a:p>
      </dgm:t>
    </dgm:pt>
    <dgm:pt modelId="{9DBC8FDA-E40D-4C45-A83E-254BEBAF4BCC}" type="parTrans" cxnId="{BF74640F-DE97-4DA3-BDA2-78CB98258CD9}">
      <dgm:prSet/>
      <dgm:spPr/>
      <dgm:t>
        <a:bodyPr/>
        <a:lstStyle/>
        <a:p>
          <a:endParaRPr lang="en-US"/>
        </a:p>
      </dgm:t>
    </dgm:pt>
    <dgm:pt modelId="{E920DBB7-46EC-4344-B91A-E105479AC277}" type="sibTrans" cxnId="{BF74640F-DE97-4DA3-BDA2-78CB98258CD9}">
      <dgm:prSet/>
      <dgm:spPr/>
      <dgm:t>
        <a:bodyPr/>
        <a:lstStyle/>
        <a:p>
          <a:endParaRPr lang="en-US"/>
        </a:p>
      </dgm:t>
    </dgm:pt>
    <dgm:pt modelId="{5086D02C-A44E-B248-AE3A-5E14B8C9BD26}" type="pres">
      <dgm:prSet presAssocID="{879518C0-8E6E-4A4C-A456-944B14B20E4B}" presName="linear" presStyleCnt="0">
        <dgm:presLayoutVars>
          <dgm:dir/>
          <dgm:animLvl val="lvl"/>
          <dgm:resizeHandles val="exact"/>
        </dgm:presLayoutVars>
      </dgm:prSet>
      <dgm:spPr/>
    </dgm:pt>
    <dgm:pt modelId="{C748DA4D-2981-E445-9731-D74ECA5D73A4}" type="pres">
      <dgm:prSet presAssocID="{3E1F68E9-8009-447B-BE79-71E28BB4381F}" presName="parentLin" presStyleCnt="0"/>
      <dgm:spPr/>
    </dgm:pt>
    <dgm:pt modelId="{3AC97A5D-CB88-3C4E-9AF0-2257219134E1}" type="pres">
      <dgm:prSet presAssocID="{3E1F68E9-8009-447B-BE79-71E28BB4381F}" presName="parentLeftMargin" presStyleLbl="node1" presStyleIdx="0" presStyleCnt="3"/>
      <dgm:spPr/>
    </dgm:pt>
    <dgm:pt modelId="{8B1E362E-8DDF-E84F-BA6A-73B0A68A96F3}" type="pres">
      <dgm:prSet presAssocID="{3E1F68E9-8009-447B-BE79-71E28BB4381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D93E0EA9-774F-D64B-87F6-521379B91A2C}" type="pres">
      <dgm:prSet presAssocID="{3E1F68E9-8009-447B-BE79-71E28BB4381F}" presName="negativeSpace" presStyleCnt="0"/>
      <dgm:spPr/>
    </dgm:pt>
    <dgm:pt modelId="{76F35983-3D1D-EE4D-8450-05CEC448AADE}" type="pres">
      <dgm:prSet presAssocID="{3E1F68E9-8009-447B-BE79-71E28BB4381F}" presName="childText" presStyleLbl="conFgAcc1" presStyleIdx="0" presStyleCnt="3">
        <dgm:presLayoutVars>
          <dgm:bulletEnabled val="1"/>
        </dgm:presLayoutVars>
      </dgm:prSet>
      <dgm:spPr/>
    </dgm:pt>
    <dgm:pt modelId="{020FA6C2-5C7F-DA4F-9178-F1D9C61D81CF}" type="pres">
      <dgm:prSet presAssocID="{4A588B0E-153F-4339-A6E9-32916D8F8BC1}" presName="spaceBetweenRectangles" presStyleCnt="0"/>
      <dgm:spPr/>
    </dgm:pt>
    <dgm:pt modelId="{469AE892-7E7E-EF47-8055-CEB7CCD1DE49}" type="pres">
      <dgm:prSet presAssocID="{DAAC009A-9012-4DC8-8187-CEE0964D8D91}" presName="parentLin" presStyleCnt="0"/>
      <dgm:spPr/>
    </dgm:pt>
    <dgm:pt modelId="{86771DD4-4B1C-B145-BD36-969D02A36790}" type="pres">
      <dgm:prSet presAssocID="{DAAC009A-9012-4DC8-8187-CEE0964D8D91}" presName="parentLeftMargin" presStyleLbl="node1" presStyleIdx="0" presStyleCnt="3"/>
      <dgm:spPr/>
    </dgm:pt>
    <dgm:pt modelId="{04DC25EB-2387-9D4A-B400-07DCE2D0FBAB}" type="pres">
      <dgm:prSet presAssocID="{DAAC009A-9012-4DC8-8187-CEE0964D8D9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1AB3CF6-AC99-8C43-AE00-57A3FB021FE3}" type="pres">
      <dgm:prSet presAssocID="{DAAC009A-9012-4DC8-8187-CEE0964D8D91}" presName="negativeSpace" presStyleCnt="0"/>
      <dgm:spPr/>
    </dgm:pt>
    <dgm:pt modelId="{0C7E869B-6DD7-AD4D-9E49-E3A940B364B6}" type="pres">
      <dgm:prSet presAssocID="{DAAC009A-9012-4DC8-8187-CEE0964D8D91}" presName="childText" presStyleLbl="conFgAcc1" presStyleIdx="1" presStyleCnt="3">
        <dgm:presLayoutVars>
          <dgm:bulletEnabled val="1"/>
        </dgm:presLayoutVars>
      </dgm:prSet>
      <dgm:spPr/>
    </dgm:pt>
    <dgm:pt modelId="{1AFECE62-5AE8-FB4C-B60D-C1A72434987C}" type="pres">
      <dgm:prSet presAssocID="{711E9D88-541D-4538-A0AF-08805C79AED3}" presName="spaceBetweenRectangles" presStyleCnt="0"/>
      <dgm:spPr/>
    </dgm:pt>
    <dgm:pt modelId="{1FF1733B-44B1-EB43-A1E4-3FCDFA4C5BBD}" type="pres">
      <dgm:prSet presAssocID="{F00806E6-3BA8-4F47-B26B-D653768EA57C}" presName="parentLin" presStyleCnt="0"/>
      <dgm:spPr/>
    </dgm:pt>
    <dgm:pt modelId="{A46D6E30-8844-A449-9566-4AC8202447D7}" type="pres">
      <dgm:prSet presAssocID="{F00806E6-3BA8-4F47-B26B-D653768EA57C}" presName="parentLeftMargin" presStyleLbl="node1" presStyleIdx="1" presStyleCnt="3"/>
      <dgm:spPr/>
    </dgm:pt>
    <dgm:pt modelId="{9FC54A96-340C-4E42-AD73-131152CD3A48}" type="pres">
      <dgm:prSet presAssocID="{F00806E6-3BA8-4F47-B26B-D653768EA57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41462118-CB1B-7644-BEEB-BCA14534870C}" type="pres">
      <dgm:prSet presAssocID="{F00806E6-3BA8-4F47-B26B-D653768EA57C}" presName="negativeSpace" presStyleCnt="0"/>
      <dgm:spPr/>
    </dgm:pt>
    <dgm:pt modelId="{B9FBEBB7-3079-324D-89CA-80EDC5C575E1}" type="pres">
      <dgm:prSet presAssocID="{F00806E6-3BA8-4F47-B26B-D653768EA57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BF74640F-DE97-4DA3-BDA2-78CB98258CD9}" srcId="{F00806E6-3BA8-4F47-B26B-D653768EA57C}" destId="{9716FB60-5889-48E3-86F8-11FCD31729FF}" srcOrd="0" destOrd="0" parTransId="{9DBC8FDA-E40D-4C45-A83E-254BEBAF4BCC}" sibTransId="{E920DBB7-46EC-4344-B91A-E105479AC277}"/>
    <dgm:cxn modelId="{41D98D15-3DE9-3540-BF1F-53F4B524385E}" type="presOf" srcId="{9716FB60-5889-48E3-86F8-11FCD31729FF}" destId="{B9FBEBB7-3079-324D-89CA-80EDC5C575E1}" srcOrd="0" destOrd="0" presId="urn:microsoft.com/office/officeart/2005/8/layout/list1"/>
    <dgm:cxn modelId="{221FF31E-25CC-46F9-B4F4-8E007B5865BC}" srcId="{879518C0-8E6E-4A4C-A456-944B14B20E4B}" destId="{DAAC009A-9012-4DC8-8187-CEE0964D8D91}" srcOrd="1" destOrd="0" parTransId="{33910E18-EFA6-44F0-A848-99776424EB63}" sibTransId="{711E9D88-541D-4538-A0AF-08805C79AED3}"/>
    <dgm:cxn modelId="{785F5E27-BD61-4843-AB73-403AB6AEF5A2}" type="presOf" srcId="{879518C0-8E6E-4A4C-A456-944B14B20E4B}" destId="{5086D02C-A44E-B248-AE3A-5E14B8C9BD26}" srcOrd="0" destOrd="0" presId="urn:microsoft.com/office/officeart/2005/8/layout/list1"/>
    <dgm:cxn modelId="{C687F42E-9397-7441-B676-3F02F5751804}" type="presOf" srcId="{DAAC009A-9012-4DC8-8187-CEE0964D8D91}" destId="{04DC25EB-2387-9D4A-B400-07DCE2D0FBAB}" srcOrd="1" destOrd="0" presId="urn:microsoft.com/office/officeart/2005/8/layout/list1"/>
    <dgm:cxn modelId="{32C12331-AB7B-4A7F-B37E-30BDB9786DFA}" srcId="{3E1F68E9-8009-447B-BE79-71E28BB4381F}" destId="{19E04897-03D0-452E-9873-6D2D4FE266E3}" srcOrd="0" destOrd="0" parTransId="{F54B3EB9-26FA-4209-AB57-61410F484863}" sibTransId="{1E36BD13-7BC1-43F2-9034-0565826CBF5E}"/>
    <dgm:cxn modelId="{09FCBA33-829A-9740-BEF1-43B5CFC24D1F}" type="presOf" srcId="{3E1F68E9-8009-447B-BE79-71E28BB4381F}" destId="{3AC97A5D-CB88-3C4E-9AF0-2257219134E1}" srcOrd="0" destOrd="0" presId="urn:microsoft.com/office/officeart/2005/8/layout/list1"/>
    <dgm:cxn modelId="{990B8939-2B22-214C-A328-F674282492EF}" type="presOf" srcId="{3E1F68E9-8009-447B-BE79-71E28BB4381F}" destId="{8B1E362E-8DDF-E84F-BA6A-73B0A68A96F3}" srcOrd="1" destOrd="0" presId="urn:microsoft.com/office/officeart/2005/8/layout/list1"/>
    <dgm:cxn modelId="{60525F3C-05B4-5E40-822D-93BFD201C0F5}" type="presOf" srcId="{F00806E6-3BA8-4F47-B26B-D653768EA57C}" destId="{9FC54A96-340C-4E42-AD73-131152CD3A48}" srcOrd="1" destOrd="0" presId="urn:microsoft.com/office/officeart/2005/8/layout/list1"/>
    <dgm:cxn modelId="{1E142657-6867-9040-9ED0-19E7A084CC16}" type="presOf" srcId="{F00806E6-3BA8-4F47-B26B-D653768EA57C}" destId="{A46D6E30-8844-A449-9566-4AC8202447D7}" srcOrd="0" destOrd="0" presId="urn:microsoft.com/office/officeart/2005/8/layout/list1"/>
    <dgm:cxn modelId="{2F14EA8C-6F6E-134A-8D9B-87940EB1EDB4}" type="presOf" srcId="{78403AFC-45AA-44FE-9A16-9EA5E17BFC7A}" destId="{0C7E869B-6DD7-AD4D-9E49-E3A940B364B6}" srcOrd="0" destOrd="0" presId="urn:microsoft.com/office/officeart/2005/8/layout/list1"/>
    <dgm:cxn modelId="{8EFAD191-65A7-4B65-9B90-BE637E85B236}" srcId="{879518C0-8E6E-4A4C-A456-944B14B20E4B}" destId="{3E1F68E9-8009-447B-BE79-71E28BB4381F}" srcOrd="0" destOrd="0" parTransId="{6E5AFB96-1E79-43E8-80AE-D76B178C5AFB}" sibTransId="{4A588B0E-153F-4339-A6E9-32916D8F8BC1}"/>
    <dgm:cxn modelId="{A74EDDAA-6BC2-450F-8702-D3ACD406DB3E}" srcId="{DAAC009A-9012-4DC8-8187-CEE0964D8D91}" destId="{78403AFC-45AA-44FE-9A16-9EA5E17BFC7A}" srcOrd="0" destOrd="0" parTransId="{535BA4CE-A8B7-47DC-8222-D5836AB7C2FA}" sibTransId="{19327A85-346F-49B0-A10A-CC8E22558B86}"/>
    <dgm:cxn modelId="{AE8285AB-F950-9F47-9DD1-F5F45BA8DBCC}" type="presOf" srcId="{DAAC009A-9012-4DC8-8187-CEE0964D8D91}" destId="{86771DD4-4B1C-B145-BD36-969D02A36790}" srcOrd="0" destOrd="0" presId="urn:microsoft.com/office/officeart/2005/8/layout/list1"/>
    <dgm:cxn modelId="{7F743EAE-D6B9-45C3-979E-61CC1709821F}" srcId="{879518C0-8E6E-4A4C-A456-944B14B20E4B}" destId="{F00806E6-3BA8-4F47-B26B-D653768EA57C}" srcOrd="2" destOrd="0" parTransId="{5C318D92-3A01-41E3-8D21-C43534E100D5}" sibTransId="{3C5F0B22-D8EA-4451-BEF5-E8720C8BCFF8}"/>
    <dgm:cxn modelId="{D78608EC-18E4-D342-91FC-5FDE2F1790AF}" type="presOf" srcId="{19E04897-03D0-452E-9873-6D2D4FE266E3}" destId="{76F35983-3D1D-EE4D-8450-05CEC448AADE}" srcOrd="0" destOrd="0" presId="urn:microsoft.com/office/officeart/2005/8/layout/list1"/>
    <dgm:cxn modelId="{5FF4CE89-7810-E448-84CC-A48C27B614A1}" type="presParOf" srcId="{5086D02C-A44E-B248-AE3A-5E14B8C9BD26}" destId="{C748DA4D-2981-E445-9731-D74ECA5D73A4}" srcOrd="0" destOrd="0" presId="urn:microsoft.com/office/officeart/2005/8/layout/list1"/>
    <dgm:cxn modelId="{F970844A-D51D-BE4E-BA29-3E650A6CF11A}" type="presParOf" srcId="{C748DA4D-2981-E445-9731-D74ECA5D73A4}" destId="{3AC97A5D-CB88-3C4E-9AF0-2257219134E1}" srcOrd="0" destOrd="0" presId="urn:microsoft.com/office/officeart/2005/8/layout/list1"/>
    <dgm:cxn modelId="{5C77E220-E6A4-9843-A627-D1F98B8D3C25}" type="presParOf" srcId="{C748DA4D-2981-E445-9731-D74ECA5D73A4}" destId="{8B1E362E-8DDF-E84F-BA6A-73B0A68A96F3}" srcOrd="1" destOrd="0" presId="urn:microsoft.com/office/officeart/2005/8/layout/list1"/>
    <dgm:cxn modelId="{707CC3DE-6580-A743-8E1F-A0F2EB78AF64}" type="presParOf" srcId="{5086D02C-A44E-B248-AE3A-5E14B8C9BD26}" destId="{D93E0EA9-774F-D64B-87F6-521379B91A2C}" srcOrd="1" destOrd="0" presId="urn:microsoft.com/office/officeart/2005/8/layout/list1"/>
    <dgm:cxn modelId="{DAE3D68B-1A09-BF46-BF0B-9CB73F198A02}" type="presParOf" srcId="{5086D02C-A44E-B248-AE3A-5E14B8C9BD26}" destId="{76F35983-3D1D-EE4D-8450-05CEC448AADE}" srcOrd="2" destOrd="0" presId="urn:microsoft.com/office/officeart/2005/8/layout/list1"/>
    <dgm:cxn modelId="{57925E29-216F-9A4D-BC8E-495C214114ED}" type="presParOf" srcId="{5086D02C-A44E-B248-AE3A-5E14B8C9BD26}" destId="{020FA6C2-5C7F-DA4F-9178-F1D9C61D81CF}" srcOrd="3" destOrd="0" presId="urn:microsoft.com/office/officeart/2005/8/layout/list1"/>
    <dgm:cxn modelId="{CA0A96C7-83C2-BC49-847F-3803A6A860FB}" type="presParOf" srcId="{5086D02C-A44E-B248-AE3A-5E14B8C9BD26}" destId="{469AE892-7E7E-EF47-8055-CEB7CCD1DE49}" srcOrd="4" destOrd="0" presId="urn:microsoft.com/office/officeart/2005/8/layout/list1"/>
    <dgm:cxn modelId="{3B2F3BE8-5C99-3C41-BEEA-E7F6E3A331EA}" type="presParOf" srcId="{469AE892-7E7E-EF47-8055-CEB7CCD1DE49}" destId="{86771DD4-4B1C-B145-BD36-969D02A36790}" srcOrd="0" destOrd="0" presId="urn:microsoft.com/office/officeart/2005/8/layout/list1"/>
    <dgm:cxn modelId="{76BFDB82-762C-1545-BB58-CC2B840D3EAE}" type="presParOf" srcId="{469AE892-7E7E-EF47-8055-CEB7CCD1DE49}" destId="{04DC25EB-2387-9D4A-B400-07DCE2D0FBAB}" srcOrd="1" destOrd="0" presId="urn:microsoft.com/office/officeart/2005/8/layout/list1"/>
    <dgm:cxn modelId="{98AC87FE-9B30-BE4B-8CC5-AD52429DF3B4}" type="presParOf" srcId="{5086D02C-A44E-B248-AE3A-5E14B8C9BD26}" destId="{61AB3CF6-AC99-8C43-AE00-57A3FB021FE3}" srcOrd="5" destOrd="0" presId="urn:microsoft.com/office/officeart/2005/8/layout/list1"/>
    <dgm:cxn modelId="{44395A58-2FBC-4443-820D-30BD4E6584D4}" type="presParOf" srcId="{5086D02C-A44E-B248-AE3A-5E14B8C9BD26}" destId="{0C7E869B-6DD7-AD4D-9E49-E3A940B364B6}" srcOrd="6" destOrd="0" presId="urn:microsoft.com/office/officeart/2005/8/layout/list1"/>
    <dgm:cxn modelId="{DED474C4-B009-A841-B75B-5F3583B888DD}" type="presParOf" srcId="{5086D02C-A44E-B248-AE3A-5E14B8C9BD26}" destId="{1AFECE62-5AE8-FB4C-B60D-C1A72434987C}" srcOrd="7" destOrd="0" presId="urn:microsoft.com/office/officeart/2005/8/layout/list1"/>
    <dgm:cxn modelId="{E53EC36B-7C99-F744-8D74-CDCEF6B69AF0}" type="presParOf" srcId="{5086D02C-A44E-B248-AE3A-5E14B8C9BD26}" destId="{1FF1733B-44B1-EB43-A1E4-3FCDFA4C5BBD}" srcOrd="8" destOrd="0" presId="urn:microsoft.com/office/officeart/2005/8/layout/list1"/>
    <dgm:cxn modelId="{25FFF937-70D5-2145-BD7F-F5FD977869DB}" type="presParOf" srcId="{1FF1733B-44B1-EB43-A1E4-3FCDFA4C5BBD}" destId="{A46D6E30-8844-A449-9566-4AC8202447D7}" srcOrd="0" destOrd="0" presId="urn:microsoft.com/office/officeart/2005/8/layout/list1"/>
    <dgm:cxn modelId="{FE146935-F622-0C4A-84DB-A9497BD33BD6}" type="presParOf" srcId="{1FF1733B-44B1-EB43-A1E4-3FCDFA4C5BBD}" destId="{9FC54A96-340C-4E42-AD73-131152CD3A48}" srcOrd="1" destOrd="0" presId="urn:microsoft.com/office/officeart/2005/8/layout/list1"/>
    <dgm:cxn modelId="{705BE10D-D6D9-4141-B3B5-F50179F300ED}" type="presParOf" srcId="{5086D02C-A44E-B248-AE3A-5E14B8C9BD26}" destId="{41462118-CB1B-7644-BEEB-BCA14534870C}" srcOrd="9" destOrd="0" presId="urn:microsoft.com/office/officeart/2005/8/layout/list1"/>
    <dgm:cxn modelId="{2323D2D5-9060-7C42-8426-5472DF5B2C46}" type="presParOf" srcId="{5086D02C-A44E-B248-AE3A-5E14B8C9BD26}" destId="{B9FBEBB7-3079-324D-89CA-80EDC5C575E1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F35983-3D1D-EE4D-8450-05CEC448AADE}">
      <dsp:nvSpPr>
        <dsp:cNvPr id="0" name=""/>
        <dsp:cNvSpPr/>
      </dsp:nvSpPr>
      <dsp:spPr>
        <a:xfrm>
          <a:off x="0" y="420150"/>
          <a:ext cx="6900512" cy="136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existente a nuevos datos etiquetados</a:t>
          </a:r>
          <a:endParaRPr lang="en-US" sz="2400" kern="1200"/>
        </a:p>
      </dsp:txBody>
      <dsp:txXfrm>
        <a:off x="0" y="420150"/>
        <a:ext cx="6900512" cy="1360799"/>
      </dsp:txXfrm>
    </dsp:sp>
    <dsp:sp modelId="{8B1E362E-8DDF-E84F-BA6A-73B0A68A96F3}">
      <dsp:nvSpPr>
        <dsp:cNvPr id="0" name=""/>
        <dsp:cNvSpPr/>
      </dsp:nvSpPr>
      <dsp:spPr>
        <a:xfrm>
          <a:off x="345025" y="65910"/>
          <a:ext cx="4830358" cy="70848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Inductivo</a:t>
          </a:r>
          <a:endParaRPr lang="en-US" sz="2400" kern="1200"/>
        </a:p>
      </dsp:txBody>
      <dsp:txXfrm>
        <a:off x="379610" y="100495"/>
        <a:ext cx="4761188" cy="639310"/>
      </dsp:txXfrm>
    </dsp:sp>
    <dsp:sp modelId="{0C7E869B-6DD7-AD4D-9E49-E3A940B364B6}">
      <dsp:nvSpPr>
        <dsp:cNvPr id="0" name=""/>
        <dsp:cNvSpPr/>
      </dsp:nvSpPr>
      <dsp:spPr>
        <a:xfrm>
          <a:off x="0" y="2264790"/>
          <a:ext cx="6900512" cy="136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existente a nuevos datos no etiquetados</a:t>
          </a:r>
          <a:endParaRPr lang="en-US" sz="2400" kern="1200"/>
        </a:p>
      </dsp:txBody>
      <dsp:txXfrm>
        <a:off x="0" y="2264790"/>
        <a:ext cx="6900512" cy="1360799"/>
      </dsp:txXfrm>
    </dsp:sp>
    <dsp:sp modelId="{04DC25EB-2387-9D4A-B400-07DCE2D0FBAB}">
      <dsp:nvSpPr>
        <dsp:cNvPr id="0" name=""/>
        <dsp:cNvSpPr/>
      </dsp:nvSpPr>
      <dsp:spPr>
        <a:xfrm>
          <a:off x="345025" y="1910550"/>
          <a:ext cx="4830358" cy="70848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Transductivo</a:t>
          </a:r>
          <a:endParaRPr lang="en-US" sz="2400" kern="1200"/>
        </a:p>
      </dsp:txBody>
      <dsp:txXfrm>
        <a:off x="379610" y="1945135"/>
        <a:ext cx="4761188" cy="639310"/>
      </dsp:txXfrm>
    </dsp:sp>
    <dsp:sp modelId="{B9FBEBB7-3079-324D-89CA-80EDC5C575E1}">
      <dsp:nvSpPr>
        <dsp:cNvPr id="0" name=""/>
        <dsp:cNvSpPr/>
      </dsp:nvSpPr>
      <dsp:spPr>
        <a:xfrm>
          <a:off x="0" y="4109430"/>
          <a:ext cx="6900512" cy="13607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5556" tIns="499872" rIns="535556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2400" kern="1200"/>
            <a:t>Adaptar modelo no supervisado existente a nuevos datos no etiquetados</a:t>
          </a:r>
          <a:endParaRPr lang="en-US" sz="2400" kern="1200"/>
        </a:p>
      </dsp:txBody>
      <dsp:txXfrm>
        <a:off x="0" y="4109430"/>
        <a:ext cx="6900512" cy="1360799"/>
      </dsp:txXfrm>
    </dsp:sp>
    <dsp:sp modelId="{9FC54A96-340C-4E42-AD73-131152CD3A48}">
      <dsp:nvSpPr>
        <dsp:cNvPr id="0" name=""/>
        <dsp:cNvSpPr/>
      </dsp:nvSpPr>
      <dsp:spPr>
        <a:xfrm>
          <a:off x="345025" y="3755190"/>
          <a:ext cx="4830358" cy="70848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No supervisado</a:t>
          </a:r>
          <a:endParaRPr lang="en-US" sz="2400" kern="1200"/>
        </a:p>
      </dsp:txBody>
      <dsp:txXfrm>
        <a:off x="379610" y="3789775"/>
        <a:ext cx="4761188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2:50:18.723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17410 7214 0,'17'0'16,"36"0"-1,0 0-15,0 0 16,88-17 0,53-1-16,-106-17 15,18 17-15,71-35 16,-36 0 0,-106 53-16,-17-17 0,17-1 15</inkml:trace>
  <inkml:trace contextRef="#ctx0" brushRef="#br0" timeOffset="295.27">18221 7197 0,'0'0'15,"35"53"-15,-35-18 0,36 53 16,-19-35-16,36 88 15,-35-70-15,17 70 16,0-88-16,1 35 16,-36-53-16,17 36 15,-34-54-15,-1 19 16,0-19-16,-35-17 0,-35 18 16,18 0-16,-71-18 15,70 0-15,-53-18 16,72 18-1,-37-18-15,54 1 16</inkml:trace>
  <inkml:trace contextRef="#ctx0" brushRef="#br0" timeOffset="1016.88">19262 6897 0,'-36'0'0,"19"0"16,-36 53-16,35-18 15,1 18-15,-19 88 16,19-70-16,-1 123 16,18-106-16,18 0 15,-18 0-15,17 0 0,19-17 16,16 52-16,-16-70 16,-1-17-16,53 17 15,0-18 1,-52-18-16</inkml:trace>
  <inkml:trace contextRef="#ctx0" brushRef="#br0" timeOffset="1695.67">20232 7003 0,'-35'-36'0,"70"72"0,-88-72 15,0 19-15,35 17 16,-52 17-16,35 1 16,-36 53-1,36-19-15,-1 54 16,19-53-16,17 88 16,0-88-16,35 71 15,-17-71-15,52 35 16,-34-53-16,52 0 15,-53-17-15,18 0 16,-18-18-16,-17-18 16,-1 0-1,-17-17-15,0 17 0,-17-17 16,-1 18-16,18-1 16,-17 0-1,34 1 1,18 17-1,1-18-15,-19 18 0,36-18 16,-35 18-16,-18-17 16,18 17-16,-18 17 31,0 1-31,-18 0 16,18-1-1,0 1-15,0 0 0,0 17 16,18-18-16,-1 36 15,1-35-15,17 0 16,0-1-16,-17-17 16,0 18-16</inkml:trace>
  <inkml:trace contextRef="#ctx0" brushRef="#br0" timeOffset="2019.58">20655 6668 0,'0'0'0,"18"0"0,-1 35 16,1-18-16,0 19 15,17-1-15,0 18 0,18 106 16,-18-89-16,18 107 16,-35-89-16,17 0 15,-17-17-15,-18 17 0,18 53 16,-18-88-16,-18 70 16,0-70-1,-17 35-15,0-52 16,17 17-16</inkml:trace>
  <inkml:trace contextRef="#ctx0" brushRef="#br0" timeOffset="3387.9">12136 16828 0,'0'0'0,"17"0"16,1 0-16,17 17 0,0-17 15,1 18-15,17-18 16,17 17-16,-17 1 0,88-18 16,-53 18-16,53-18 15,-70 0-15,35-18 16,-53 18-16,0 0 16,-71 0-1</inkml:trace>
  <inkml:trace contextRef="#ctx0" brushRef="#br0" timeOffset="3804.35">12524 16563 0,'0'-18'32,"-18"18"-17,0 18 1,1 0-16,-54 17 15,36-18-15,-53 36 16,52-35-16,-52 35 16,53-35-1,17 17-15,1-17 0,-1 34 16,18-34-16,18 0 16,-1 17-16,36 0 15,18 18-15,-36-35 16,18-1-16,0 1 0,0 17 15,35 1 1,-53-19-16,1 1 16</inkml:trace>
  <inkml:trace contextRef="#ctx0" brushRef="#br0" timeOffset="15214.95">21766 7338 0,'0'0'0,"18"0"47,0 0-31,-1 0-16,1 0 0,35 0 15,-18 0-15,36 0 16,-36 0-16,36-18 16,-36 18-16,-18 0 15,1-17-15,0 17 0,-18 17 16</inkml:trace>
  <inkml:trace contextRef="#ctx0" brushRef="#br0" timeOffset="15377.21">21855 7549 0,'35'0'15,"-17"0"-15,52 0 16,-35-17 0,18 17-16,18 0 15,-36 0-15</inkml:trace>
  <inkml:trace contextRef="#ctx0" brushRef="#br0" timeOffset="18507.77">24518 6932 0,'18'0'16,"-1"0"-16,1 0 0,17 0 15,71 0-15,-35 0 16,-1 0-16,1 0 0,88 0 16,-89-18-16,1 18 15,-18 0-15,-1 0 0,37-17 16,-72 17-16,1-18 16,-36 18-1,-17-17-15</inkml:trace>
  <inkml:trace contextRef="#ctx0" brushRef="#br0" timeOffset="18763.45">25065 6914 0,'0'0'15,"18"53"-15,-1 0 0,1-17 16,17 16-16,0 1 0,1 0 16,52 53-16,-53-53 15,0 0-15,1 18 0,-1 34 16,-17-52-1,-18 35-15,-18-52 16,-17 34-16,-18-52 16,-35 17-16,35-35 15,-53 18-15,53-18 16,-35-18 0,35 1-16,0 17 15,35-18-15,1 18 16</inkml:trace>
  <inkml:trace contextRef="#ctx0" brushRef="#br0" timeOffset="19431.22">25876 7638 0,'-17'0'16,"-1"0"-16,-17 53 15,35-36-15,-18 71 16,0-35-16,18-17 16,18 52-1,17-18-15,-17-52 16,17 17-16,18-17 15,18 0 1,-36-18-16,0 0 0,-17-18 16</inkml:trace>
  <inkml:trace contextRef="#ctx0" brushRef="#br0" timeOffset="19703.47">26141 7938 0,'0'0'15,"0"35"-15,-18-18 0,18 1 16,18 0-16,-1-1 16,1 1-16,0-18 0,17 18 15,36-1-15,-36-17 16,-17-17-16,17 17 0,-18-18 16,19-17-16,-36 17 15,0-17-15,-36 0 16,1 17-16,-35-17 15,34 35-15,-17 0 16,36 0-16,17 17 16,17-17-1</inkml:trace>
  <inkml:trace contextRef="#ctx0" brushRef="#br0" timeOffset="20009.28">26582 8026 0,'0'35'0,"0"-70"0,17 70 47,-17-70-31,0 17-16,18-17 0,-18 17 15,35-17-15,-17 17 16,0 18-16,-1 0 16,1 0-16,0 36 15,-1-1-15,-17-18 16,18 19-16,-18 17 16,0-36-16,0 1 0,17 17 15</inkml:trace>
  <inkml:trace contextRef="#ctx0" brushRef="#br0" timeOffset="20226.16">26899 7920 0,'0'0'15,"18"0"-15,0 0 0,35 0 16,-36-18-16,36 18 16,-18 0-16,1-17 15</inkml:trace>
  <inkml:trace contextRef="#ctx0" brushRef="#br0" timeOffset="20436.73">27005 7691 0,'0'52'16,"0"1"-16,0 36 15,0-36-15,18 35 16,-1-53-16,-17 0 15,18 18-15,0-35 16,-1-1-16</inkml:trace>
  <inkml:trace contextRef="#ctx0" brushRef="#br0" timeOffset="20988.2">27182 8043 0,'17'18'16,"-34"-36"-16,52 18 0,-18 0 15,19-17-15,-19-1 16,1 0-16,0 1 0,-1-1 16,-17 1-16,-35-1 31,17 18-31,-17 0 15,17 0-15,1 18 0,-1 17 16,18-18-16,18 19 16,-18-19-16,35 19 15,-17-19 1,17 1-16,-17-18 16,17 18-16,-17-18 15,-1-18-15,-17 0 16,0 1-1,-17 17 1,34 0 15,-17-18-31,18 18 16,-1 0-16,1 0 16,0-18-16,-1 18 15,1-17-15,0 17 16,-1-18-1,1 18-15,-18 18 16,18-1-16,-1 1 16,-17 0-16,18-1 15,-18 1 1,18 0-16,-18-1 16</inkml:trace>
  <inkml:trace contextRef="#ctx0" brushRef="#br0" timeOffset="21188.73">27746 7955 0,'0'0'0,"18"0"15,17 0-15,-17 0 16,17 0-16,-18 0 15,1-17-15,17 17 16</inkml:trace>
  <inkml:trace contextRef="#ctx0" brushRef="#br0" timeOffset="21449.7">27852 7673 0,'0'18'16,"0"34"-1,0-16-15,-18 52 16,18-35-16,0 35 16,0-53-16,35 18 15,-17-17-15,17-1 16,-17-35-16,35 17 15,-35-17-15,17-17 16,-18 17 0,-17-18-16</inkml:trace>
  <inkml:trace contextRef="#ctx0" brushRef="#br0" timeOffset="22110.52">28575 6526 0,'-18'-17'0,"36"34"0,-36-52 16,1 35-16,-1 0 0,-17 53 15,17 0 1,-35 106-16,36-53 15,17-1-15,-18 1 0,18 0 16,35 106-16,1-124 16,-1 0-16,71 36 15,-53-72-15,52 19 16,-69-53-16,17-1 16,-36 1-16</inkml:trace>
  <inkml:trace contextRef="#ctx0" brushRef="#br0" timeOffset="23178.66">29492 6773 0,'-35'-35'16,"70"70"-16,-88-88 0,36 53 15,-54 0-15,36 0 16,-36 36-16,36-1 15,-36 53 1,54-17-16,-1 52 0,18-52 16,35 52-1,1-70-15,52 35 16,-35-52-16,0-1 0,0 0 16,70 0-16,-70-35 15,0 0-15,0 0 16,-18 0-1,-52-17 1,-19 17-16</inkml:trace>
  <inkml:trace contextRef="#ctx0" brushRef="#br0" timeOffset="23596.28">30198 7479 0,'0'18'0,"0"-36"0,0 53 15,0-17-15,0 35 16,-18-18-16,-35 18 16,36-18-16,-19 0 15,19-17-15,-1 0 0,0-1 16,1 1-16</inkml:trace>
  <inkml:trace contextRef="#ctx0" brushRef="#br0" timeOffset="24502.9">31097 6862 0,'18'-18'0,"-18"0"16,-18 1-16,1 17 16,-19 0-16,-16 17 15,34 1-15,-53 35 16,36-18-16,0 53 15,35-35 1,-18 35-16,36-35 16,17 36-16,-17-37 15,17 19-15,-17-36 16,17-17-16,-17 0 16,-1-1-16,1-17 0,-1 18 15,19-53 1,-19 17-1,-17-17-15,0 17 16,0 0-16,18 1 16,0 17-1,-1 0-15,1 0 16,0 0-16,-1 0 16,-17 17-1,-17-17 1,-1 18-16,18 0 15,0-1 1,0 1-16,18 0 16,-18-1-16,17 36 15,1-35-15,-1 17 16,-17-17 0,36-1-16</inkml:trace>
  <inkml:trace contextRef="#ctx0" brushRef="#br0" timeOffset="24964.03">31485 6597 0,'-17'-18'15,"17"1"-15,17 34 16,1 1-1,17 0-15,1 17 16,-19-17-16,36 17 16,-35-18-1,17 36-15,0-17 16,1 52-16,-19-53 16,1 36-16,17 34 15,0 19 1,-35-71-16,0 0 0,0 0 15,-17 70-15,17-70 16,-71 53-16,54-71 16,-54 53-16,36-52 15,0-19-15,-18 19 16</inkml:trace>
  <inkml:trace contextRef="#ctx0" brushRef="#br0" timeOffset="28123.15">31027 6191 0,'0'18'15,"0"-36"63,0 1-62,17-1-16,-17 0 16,0-35-1,18 1-15,-18 16 16,0 1-16,18-36 16,-18 36-16,0-18 15,17 36-15,-17-1 0,0-17 16,0 17-1,18 0 1,0 18 93,-1 0 204,-34 0-282</inkml:trace>
  <inkml:trace contextRef="#ctx0" brushRef="#br0" timeOffset="29184.45">30850 6033 0,'18'0'31,"0"17"-15,-1 1-1,1-1-15,17 19 16,-17-1-16,-18-17 16,18-1-16,-18 1 15,17 0-15,-17-1 0,18 1 16,-1-18 0,19-18-16,-19 1 15,1-1-15,17-17 0,-17 17 16,0 0-16,-1-17 0,1 35 15,17-35 1</inkml:trace>
  <inkml:trace contextRef="#ctx0" brushRef="#br0" timeOffset="30219.21">29351 5786 0,'18'-18'16,"-18"36"31,0-1-47,0 18 0,0 1 15,-18 34 1,18-34-16,0 34 15,18-35-15,-1 36 16,-17-53-16,18 17 16,-18-17-1,18-18 1,-36-18-16</inkml:trace>
  <inkml:trace contextRef="#ctx0" brushRef="#br0" timeOffset="30469.54">29281 6103 0,'0'35'16,"0"-70"-16,0 88 0,17 0 16,-17-35-1,18 17-15,-1-18 0,1 1 16,0 0-16,17-1 15,-17-17-15,17-17 16,-17 17-16,17-36 16,-17 19-16,-1-18 15,-17 17-15,0-35 16</inkml:trace>
  <inkml:trace contextRef="#ctx0" brushRef="#br0" timeOffset="31309.69">29404 5715 0,'0'18'47,"18"-18"-31,-1 0-1,1 0 1,0-18 156,-1 18-157,1 0-15,17 0 16,-17-18-16,35 18 16,-18 0-16,36 18 15,-19-18-15,1 18 16,88-18-1,-52 0-15,69-18 0,-69 18 16,87-18-16,-88 18 16,71-17-16,-88 17 15,34 0 1,-52 17-16,0-17 16,-35 0-16,-1 18 0,1-18 15,0 0-15,-1 18 16,1-18-1,0 0 1,-1 0-16,1-18 16</inkml:trace>
  <inkml:trace contextRef="#ctx0" brushRef="#br0" timeOffset="34957.11">19861 11165 0,'-17'0'0,"34"0"15,36 18-15,0-18 16,0 0-16,0 0 15,88 0-15,-88 0 16,0 0-16,18 0 0,-36 0 16,18 0-16,-18 0 15,-17 0-15,-1 0 0</inkml:trace>
  <inkml:trace contextRef="#ctx0" brushRef="#br0" timeOffset="35118.58">20249 10883 0,'0'0'16,"0"88"-16,0-17 15,0 70-15,18-88 16,0 18-16,-1-19 0,54 37 16</inkml:trace>
  <inkml:trace contextRef="#ctx0" brushRef="#br0" timeOffset="35752.75">22278 10319 0,'18'0'15,"17"0"-15,18 0 16,70 0-16,-52-18 16,105 0-16,-88 1 15,-17-1-15,70 1 16,-70-1-16,-18 18 16,17 0-16,-70-18 15,18 18-15</inkml:trace>
  <inkml:trace contextRef="#ctx0" brushRef="#br0" timeOffset="36007.44">22966 10301 0,'0'0'15,"-18"53"-15,18-18 0,53 71 16,-35-53-16,70 88 16,-53-70-16,1-1 0,52 89 15,-71-88 1,19-1-16,-19 54 15,-17-71-15,-17 17 16,-1-52-16,-17-1 0,-36 19 16,18-36-16,-35 0 15,35-18-15,-53 18 16,71 0 0,-36-18-16,54 18 15,-18 0-15</inkml:trace>
  <inkml:trace contextRef="#ctx0" brushRef="#br0" timeOffset="36659">23989 11095 0,'0'0'15,"-53"-18"-15,35 18 16,-35 0-16,18 18 16,-18 17-16,18-17 15,35 17-15,-18-17 0,18 17 16,53 18-16,-17-35 15,52 52 1,-35-52-16,17 35 16,-35-18-16,1-17 15,-36-1-15,17-17 0,-17 18 16,-17-1-16,-19-17 0,1 18 16,0-18-16,0 18 0,-18-18 15,17 0-15,1 0 0,0 0 16,35-18-1</inkml:trace>
  <inkml:trace contextRef="#ctx0" brushRef="#br0" timeOffset="36914.44">24289 11448 0,'17'0'16,"19"-18"0,-19 18-16,19 0 15,-1-18-15,0 18 16,-17 0-16,-1-17 15</inkml:trace>
  <inkml:trace contextRef="#ctx0" brushRef="#br0" timeOffset="37092.92">24342 11201 0,'0'17'15,"17"19"1,-17-1-1,0 0-15,36 53 16,-36-52-16,17 52 16,1-53-16,0 0 15,-1-17-15,1 0 0,17-18 16</inkml:trace>
  <inkml:trace contextRef="#ctx0" brushRef="#br0" timeOffset="37466.41">24659 11412 0,'-17'36'16,"17"-1"-1,17 18 1,1-18-16,52 0 16,-17-35-1,-17-17 1,-19-1-16,1-17 15,-18 17-15,0 1 16,-18-1-16,18 0 0,-17 1 16,17 34-16,0 19 15,0-19-15,17 54 16,1-36-16,17 36 16,-17-36-1,-1 35-15,-17-52 16,0 0-16,-17-1 15,-19 1 1,1-18-16,18-18 0,-54 1 16,0-19-1,54 36-15,-1-17 0,1-1 16</inkml:trace>
  <inkml:trace contextRef="#ctx0" brushRef="#br0" timeOffset="37705.05">24977 11060 0,'0'17'16,"0"19"-16,17 34 15,1-17-15,0 53 16,-18-53-16,17-18 15,1 18-15,-18-35 0,35 34 16,-35-34-16,35-18 16,-17 0-1</inkml:trace>
  <inkml:trace contextRef="#ctx0" brushRef="#br0" timeOffset="37966.75">25241 11430 0,'0'0'16,"18"0"-16,0 0 0,17-18 16,-18 1-16,19-1 15,-19 0-15,-17 1 16,0-1-16,-17 18 16,-1 0-1,-17 35-15,17-17 16,1 53-16,17-54 15,17 36-15,36-18 16,-18-17-16,54-18 16,-54 0-1,35-18-15,-34 1 16</inkml:trace>
  <inkml:trace contextRef="#ctx0" brushRef="#br0" timeOffset="38355.25">26035 10037 0,'-18'0'16,"36"0"-16,-53 0 0,17 17 0,0 54 15,1-18 1,17 123-16,0-70 15,17 0-15,1 17 16,0 1-16,17-19 0,53 72 16,-53-107-16,54 19 15,-54-54-15,36 0 16,-54-35-16,1 0 16</inkml:trace>
  <inkml:trace contextRef="#ctx0" brushRef="#br0" timeOffset="38933.99">27058 10142 0,'0'0'0,"-18"-17"0,-52 17 16,35 17-16,-18 1 15,17 17-15,1 1 16,0-1-16,17 18 0,1 53 15,34-53-15,36 52 16,0-52-16,18 0 16,52 53-1,71 53 1,-123-89-16,-54 1 16,-52-36-1,-88-17 1,52-18-16,-17 0 0,-71 0 15,0 0 1,142 0 0</inkml:trace>
  <inkml:trace contextRef="#ctx0" brushRef="#br0" timeOffset="39441.33">27869 11183 0,'0'0'15,"18"18"-15,-36 17 0,1-17 16,-1 17-16,1 0 0,-19 0 15,-34 36 1,34-53-16,-16 17 16,34-35-16</inkml:trace>
  <inkml:trace contextRef="#ctx0" brushRef="#br0" timeOffset="40235.61">28893 10319 0,'0'0'16,"17"-36"-16,1 19 0,-18-36 16,0 35-1,-35 1-15,-1 17 16,1 17-16,-71 36 15,0 53 1,53-18-16,0-17 0,1 17 16,16 71-16,36-71 15,53 35-15,0-70 16,71 36-16,-54-72 16,1 1-16,-1-1 15,1-17-15,17-17 16,-53-1-16,-17-17 15,-18 17-15,-18-35 16,1 18-16,-54 0 0,36 17 16,-18 18-1,35 0-15,36 0 16,0 18 0,52-18-16,-35 0 15,-17 0-15,17 17 16,-17 1-1,-18 0-15,-18-1 0,1 36 16,-1 18 0,18-54-16,0 54 15,0-53-15,35 17 16,-17-35-16,17 18 16</inkml:trace>
  <inkml:trace contextRef="#ctx0" brushRef="#br0" timeOffset="40523.9">29386 9948 0,'71'36'15,"-36"-1"-15,18 18 16,53 53-16,-53-36 16,53 107-16,-71-89 15,0 18-15,-17-18 16,0 0-16,-36 0 0,18 0 0,-35 1 16,-18 34-1,0-52-15,18-18 16,-18-1-16,0-16 0,17-1 15</inkml:trace>
  <inkml:trace contextRef="#ctx0" brushRef="#br0" timeOffset="44105.75">27023 11748 0,'0'17'16,"17"-17"-1,1 0 1,-18 18 0,0-1-1,0 1 1,0 0-16,0-1 0,0 19 15,0-19-15,0 36 16,0-35 0,18-1-16,-18 1 15,17 0 1,1-1-16,0 1 16,-1-18-16,36 18 15,-35-18-15,-1 0 16,1 0-16,53 0 15,-54 17-15,19-17 16,16 0-16,-16 0 0,17 0 0,0 0 16,70 0-1,-52 0-15,52 0 16,-52 0-16,-18 0 16,17 18-16,1-18 0,70 0 15,-88 18-15,70-36 16,-70 18-16,0 0 15,-18-18-15,1 18 0,16-17 16,-16 17-16,-1-18 16,-17 18-1,17 0-15,-17 0 16,17 18 0,-17-18-16,-1 0 15,1 0-15,-1 0 16,-17-18 31,-17 18-32,17-35-15,-18 17 16,18-17 0,-17 17-16,17 1 15,0-1-15,0 0 0,-18-17 16,18 17-1,0 1-15,18-19 16,-18 19-16,0-1 16,0-17-16,0 17 15,-18 18 17</inkml:trace>
  <inkml:trace contextRef="#ctx0" brushRef="#br0" timeOffset="44473">28681 11818 0,'0'0'0,"0"18"0,17-18 31,1-18-31,0 0 16,-1 1-16,-17-1 16,18 1-16,-18-1 0,18-17 15,-18 17 1,17 0-16,1 1 16,-18-1-16,18 18 15,-1 0-15,1 18 16,0-18-16,-1 35 15,1-17-15,17-1 16,-17 1 0,-1-18-16,1 18 15</inkml:trace>
  <inkml:trace contextRef="#ctx0" brushRef="#br0" timeOffset="45340.36">26829 11871 0,'17'0'62,"1"0"-46,-18-18-1,35 1 1,-17-1-16,0 0 16,-1 1-16,1-18 15,-18 17-15,35-17 16,-35 17-16,18 0 31,-1 1-31,1 34 16,-18 1-1,18 0-15,17-1 16,0 1-16,1 0 16,-1-18-16,0 17 15,-17-17 1</inkml:trace>
  <inkml:trace contextRef="#ctx0" brushRef="#br0" timeOffset="51336.08">24007 7073 0,'0'18'16,"0"-1"-1,0 1-15,0 17 16,0 54-16,0-36 15,-36 88-15,19-71 16,-19 1-16,1 17 0,0-35 16,-36 53-1,36-71-15,-18 18 16,35-53-16,1 0 16,-19 0-16,36-18 0,-17-35 15,17 18-15,0-36 16,0 19-16,17 16 15,1 1-15,-18 0 0,0-1 16,18 1-16,-1 35 16,-17-17-1,18 17-15,17 0 16,-17 17-16,17 1 0,18 35 16,-35-18-16,17 0 15,0 1-15,-17 16 16,53 19-16,-36-36 15,18 18-15,-36-35 16,1 17 0</inkml:trace>
  <inkml:trace contextRef="#ctx0" brushRef="#br0" timeOffset="52514.7">21502 12277 0,'0'-18'32,"-18"-17"-17,18 17-15,0-17 0,0-71 16,-17 53-16,17-106 15,-18 71-15,-17-106 16,17 88-16,-53-105 16,54 122-16,-54-69 15,54 87-15,-19-52 16,36 70 0,0-53-16,18 53 15,35-53-15,-18 71 16,36-36-16,-18 71 15,17 0-15,-52 18 16,35 35 0,-36 0-16,19 35 15,-36-35-15,-18 35 16,0-35-16,1 18 16,17-36-16,0 0 0,35 18 15,-17-18-15,17 1 16,35 17-1,1-1 1,-53-16-16,-1-19 0,-17 1 0,-17 17 16,-19-17-16,-52 17 15,35-17-15,-53-1 16,54-17 0,-1 18-16,35-18 15,18-18 1</inkml:trace>
  <inkml:trace contextRef="#ctx0" brushRef="#br0" timeOffset="97081.73">14834 17868 0,'0'0'0,"18"0"16,17-17-1,-17-19-15,88-34 16,-36-1-16,1 18 16,-1-17-16,19-1 0,16 18 15,89-88-15,-88 88 16,88-70-1,-123 70-15,-1 0 0,36-35 16,-70 70-16,-1-35 16</inkml:trace>
  <inkml:trace contextRef="#ctx0" brushRef="#br0" timeOffset="97565.75">14958 17374 0,'17'0'0,"-34"0"0,34 36 31,-52 34-15,18-35-16,-19 18 15,1-17-15,-18 87 16,18-88-16,-1 54 16,19-54-16,17 0 0,0-17 15,17-1-15,54 1 16,-18-18-16,18 0 15,-1-18-15,18 1 0,53-19 16,-70 36-16,35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03:32.951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10601 15716 0,'-18'0'16,"36"0"-16,-18 18 16,18-18-16,35 18 15,-18-18-15,18-18 16,70 0-1,-52 1-15,-1-1 0,1 0 16,-1 18-16,54-35 16,-71 35-16,0-18 0,17 1 15,-52 17-15,0-18 16,-18 1-16</inkml:trace>
  <inkml:trace contextRef="#ctx0" brushRef="#br0" timeOffset="245.32">11218 15716 0,'0'71'16,"0"-142"-16,0 195 0,18-71 0,35 35 15,-35-35-15,17 0 16,0-18-16,36 71 16,-54-71-16,1 0 0,-18 18 15,0-17-15,-18-1 16,1 0-16,-19-17 0,1 17 0,-18-17 15,-88-1 1,71 1-16,-54-18 16,53-18-16,1 18 0,17 0 15,-35-17-15,70 17 16,1-18-16</inkml:trace>
  <inkml:trace contextRef="#ctx0" brushRef="#br0" timeOffset="1163.91">11889 16281 0,'-36'17'16,"19"1"-16,-19 35 16,36-35-16,-17 17 15,17 0-15,0 0 0,17-17 0,1 17 16,17 1-1,1-36-15,-19 0 0,54 0 16,-54 0-16,36-36 16,-35 19-16,0-1 15,-18 0-15,0 1 16,0 34 15,0 19-31,17-19 16,1 1-16,0 0 15,17-1 1,0-17-16,-17-35 16,-1 35-16,-17-53 15,-17 35-15,-19-17 16,19 35-16,-36-35 16,35 35-16,-17-18 15</inkml:trace>
  <inkml:trace contextRef="#ctx0" brushRef="#br0" timeOffset="1485.95">12400 16457 0,'0'0'0,"0"18"16,0 17-16,0-17 15,18-36 32,-18-17-31,0 17-16,0 0 0,0 1 16,17-1-16,-17 1 0,36-1 15,-19 36 1,1 17-16,-18-18 15,0 1-15,0 35 16,0-35-16,18-1 0,-18 1 16,17 0-16,1-18 15,-18-18 1</inkml:trace>
  <inkml:trace contextRef="#ctx0" brushRef="#br0" timeOffset="1656.72">12647 16351 0,'18'0'15,"-1"0"-15,19 0 16,-19-17-16,1-1 16,0 18-16,-1 0 15,-17-18 1</inkml:trace>
  <inkml:trace contextRef="#ctx0" brushRef="#br0" timeOffset="1829.99">12700 16104 0,'0'0'0,"0"36"16,0-1-16,0 0 15,0 18-15,0-18 0,0 18 0,0 18 16,18-36-16,-18 0 15,17 1-15,-17-19 0,18 1 16,-18 0 0</inkml:trace>
  <inkml:trace contextRef="#ctx0" brushRef="#br0" timeOffset="2269.19">12841 16475 0,'0'0'16,"18"0"-16,-1 0 15,1-18 1,0 0-16,-18 1 16,0-1-1,-18 18-15,18-17 0,-18 17 16,1 0-16,-1 17 16,18 1-16,-18 17 15,36 18-15,-18-35 16,18-1-16,-1 1 0,36 17 15,-17-35-15,-19 0 16,19 0-16,-19-17 16,1-1-16,-1 0 15,-17 1-15,0-1 0,18-17 16,-18 17-16,0 0 16,18 18-16,-18-17 0,17 17 15,1 0 1,-18 17-16,0 1 15,18 0-15,-1-18 16,-17 17-16,18-17 16,0 0-16,-1 0 15,1 0-15,-1 0 16,1 18 0</inkml:trace>
  <inkml:trace contextRef="#ctx0" brushRef="#br0" timeOffset="2625.98">13370 16351 0,'18'0'47,"0"0"-47,-1 0 0,18 0 16,-17 0-16,17-17 15,-17 17 1,-18-18-16</inkml:trace>
  <inkml:trace contextRef="#ctx0" brushRef="#br0" timeOffset="2781.59">13458 16228 0,'0'0'15,"0"35"-15,0 0 0,0 1 16,0-1-16,18 53 16,-18-53-16,0 36 15,18-53-15,-18-1 16</inkml:trace>
  <inkml:trace contextRef="#ctx0" brushRef="#br0" timeOffset="3242.91">14005 15117 0,'-53'35'16,"106"-70"-16,-141 105 0,18 54 15,34-36-15,1 141 16,35-123-16,-18 0 15,36 88 1,0-106-16,52 18 16,-17-53-16,53 0 15,-53-36-15,70 1 16,-70-36-16</inkml:trace>
  <inkml:trace contextRef="#ctx0" brushRef="#br0" timeOffset="3511.84">14570 15558 0,'-53'52'15,"106"-104"-15,-141 140 0,70-35 0,0 17 16,18 71-16,0-88 15,0 18-15,36-36 0,-19 18 16,18-18-16,18 1 0,36-19 16,-37 1-16,-16-18 15,17 0-15,-18 0 16,0-35-16,-17 17 16,0 0-16</inkml:trace>
  <inkml:trace contextRef="#ctx0" brushRef="#br0" timeOffset="3949.31">15258 16104 0,'0'0'0,"-18"18"15,0 17-15,1-17 16,-1 17-16,0-17 15,1-1-15,-1 1 16,1 0 0</inkml:trace>
  <inkml:trace contextRef="#ctx0" brushRef="#br0" timeOffset="4387.89">15822 15522 0,'0'0'16,"-18"-35"-16,1 17 0,-54 18 16,36 18-1,-36 53-15,54-19 16,-18 72-16,35-54 15,0 1-15,0-18 16,0 0-16,35 35 16,0-53-16,36 18 15,-54-53-15,54 0 16,-54 0-16,19-35 16,-19 17-16,-17-17 15,0 17-15,0 1 16,0 34 15,18 1-15,-18 0-1,18-1 1,-1-17-16,1 18 16,-18 0-16,18-18 15</inkml:trace>
  <inkml:trace contextRef="#ctx0" brushRef="#br0" timeOffset="4649.89">16087 15187 0,'0'0'16,"35"-18"-16,-17 18 0,35 53 15,-18-17-15,18 122 16,-18-69-16,0 16 0,-17 1 16,35 88-16,-36-106 15,1 71-15,-18-88 16,-18 17 0,-17-35-16,-35 35 15,17-53-15</inkml:trace>
  <inkml:trace contextRef="#ctx0" brushRef="#br0" timeOffset="5967.79">17127 15804 0,'18'0'15,"0"0"-15,-1 0 16,19 0-16,-19 0 15,54 0-15,-54 0 0,19 0 16,-19 18-16,1-18 16</inkml:trace>
  <inkml:trace contextRef="#ctx0" brushRef="#br0" timeOffset="6079.41">17216 16069 0,'70'0'0,"-140"0"0,175 18 16,-52-18-16,-17-18 16</inkml:trace>
  <inkml:trace contextRef="#ctx0" brushRef="#br0" timeOffset="7925.3">19632 15134 0,'18'18'0,"-1"35"16,1 0 0,0 88-16,-18-53 15,0 124-15,0-107 16,0-16-16,0-1 0,0 0 16,17-35-16,-17 53 15,0-71-15,18 0 16,0-35-16</inkml:trace>
  <inkml:trace contextRef="#ctx0" brushRef="#br0" timeOffset="8136.95">19756 15134 0,'35'71'15,"-70"-142"-15,105 212 0,-35 18 16,1-53-16,-19-18 0,19 88 16,-36-87-16,35 52 15,-35-71-15,0-17 16,0 0-16,0-18 0,0 1 16,0-19-1</inkml:trace>
  <inkml:trace contextRef="#ctx0" brushRef="#br0" timeOffset="8704.53">20461 15769 0,'-53'-17'16,"106"34"-16,-123-17 0,34 0 16,1 71-1,17-36-15,1 18 0,-1 53 16,18-53-16,18 35 16,17-70-16,36 17 15,-36-18-15,71-34 16,-71-1-16,36-35 15,-54 18 1,1-36-16,-18 18 16,-35 1-16,17 16 15,0 19-15,-17 17 16,35 35 0,0 18-1,18-18-15,35 18 16,-36-35-16,18-1 0,18 1 15,-17 0-15,17-1 16,-36-17-16,1 0 16</inkml:trace>
  <inkml:trace contextRef="#ctx0" brushRef="#br0" timeOffset="8953.73">20867 15046 0,'0'0'15,"35"0"-15,0 0 0,-17 18 16,53-18-16,-36 0 15,0 17-15,-17-17 16</inkml:trace>
  <inkml:trace contextRef="#ctx0" brushRef="#br0" timeOffset="9119.17">20937 15152 0,'0'70'16,"0"-140"-16,18 158 0,0-17 15,-1-54-15,1 1 16,0-1-16,-1 1 16,18 0-16,-35-1 15,36-17 1,-36-17-16</inkml:trace>
  <inkml:trace contextRef="#ctx0" brushRef="#br0" timeOffset="9799.74">21255 15363 0,'0'18'16,"18"0"0,-1-36-1,1 18-15,-18-18 0,35-17 16,-17 0 0,-1 17-16,-17-17 0,18-18 15,-18 18-15,0 0 16,0-1-1,-18 1-15,1 35 16,-1 0 0,18 18-16,-18 35 15,18-18-15,0 35 16,0-34-16,18-1 0,0 0 16,-1 0-16,36 1 15,-35-19-15,35-17 16,-36 0-16,1-17 15</inkml:trace>
  <inkml:trace contextRef="#ctx0" brushRef="#br0" timeOffset="10183.48">21555 14993 0,'17'18'32,"1"-18"-32,17 0 15,1 0-15,-1 0 16,-18 0-16,19 0 16,-36 17-1,0 19 1,0-19-16,0 54 15,0-36-15,17 36 16,1-54-16,0 36 16,-18-18-16,17-17 0,-17 0 15,-17-18 17,-1 0-17,0 0-15,1 0 16,-36 0-16,35 17 15,1-17-15</inkml:trace>
  <inkml:trace contextRef="#ctx0" brushRef="#br0" timeOffset="11385.8">22137 14975 0,'0'-17'16,"0"34"-1,0 19 1,-18-1-16,1 0 0,17 36 15,0-36-15,17 36 16,-17-36-16,35 18 16,1-36-1,-1 19-15,0-19 16,1-17-16,-19 0 16</inkml:trace>
  <inkml:trace contextRef="#ctx0" brushRef="#br0" timeOffset="11718.07">22507 15099 0,'0'-18'15,"-17"18"1,-1 0 0,18 18-16,-35 17 15,35-17 1,-18 35-16,18-18 16,0-17-16,18 35 15,-1-36-15,19 18 16,-1-35-16,18 0 15,-36 0-15,19 0 16,-19 0-16,19-17 16,-36-1-16,0 1 15</inkml:trace>
  <inkml:trace contextRef="#ctx0" brushRef="#br0" timeOffset="12052.88">22807 14887 0,'35'0'16,"1"18"-16,17 17 16,-36 0-16,1 1 15,17-1-15,-17 18 0,-1-18 16,1 0-16,0 18 0,-18 18 16,0-36-1,-18 0-15,0-17 0,1 17 16,-1-17-16,0 0 0,1-1 15</inkml:trace>
  <inkml:trace contextRef="#ctx0" brushRef="#br0" timeOffset="13419.13">23618 15946 0,'18'17'15,"0"-17"-15,52 0 16,-17-17-16,53 17 16,-53-18-16,18 18 15,-54 18-15,18-18 16</inkml:trace>
  <inkml:trace contextRef="#ctx0" brushRef="#br0" timeOffset="14282.49">25047 15822 0,'0'-35'15,"-17"17"-15,-19-17 16,19 35-16,-36-18 16,35 18-16,-52 53 15,17-18-15,17 18 16,19 0-16,-19 0 0,19 0 15,17 35 1,0-52-16,53 34 16,-18-52-16,18-1 0,35-17 15,-35 0-15,0-17 16,18-18 0,-36 17-16,-18-17 0,1-1 15,-18-34-15,0 34 16,0 1-16,-18 18 0,1-19 15,-1 36-15,-17-17 16,35 34-16,-18 1 0,18 0 16,18 52-1,0-35-15,34 18 16,19 18-16,-36-53 16,53 17-16,-70-18 15,35 1-15</inkml:trace>
  <inkml:trace contextRef="#ctx0" brushRef="#br0" timeOffset="14698.89">25259 14975 0,'0'-17'0,"0"34"16,18-34-16,34-1 16,-16 18-16,34-17 15,-52-1-15,35 18 16,-36 0-16,-17 18 15,-17-18 1</inkml:trace>
  <inkml:trace contextRef="#ctx0" brushRef="#br0" timeOffset="14882.56">25277 15134 0,'0'0'0,"17"18"0,1 52 15,-18-34-15,17 34 16,1-35-16,0-17 16,-1 17-16,1-17 0,0 0 15,17-1-15,-17 1 16,-1-18-16,1 0 0,-1-18 16</inkml:trace>
  <inkml:trace contextRef="#ctx0" brushRef="#br0" timeOffset="15226.51">25629 15434 0,'18'18'16,"-36"-36"-16,54 36 0,-19-36 15,36-17 1,-35-1-16,17 19 15,0-54-15,-35 36 16,18 17-16,-18-17 0,0-35 16,-18 34-16,18 1 15,-17 17-15,-1-17 0,18 17 16,-18 1-16,1 17 16,-1 35-16,1 18 15,17-18-15,0 53 16,17-52-16,1 34 15,-1-52-15,36 35 16,-17-36-16,-1-17 16,0 0-1</inkml:trace>
  <inkml:trace contextRef="#ctx0" brushRef="#br0" timeOffset="15757.24">26017 14958 0,'18'-18'16,"0"18"-1,17 0-15,-17 0 16,17 0 0,-18-17-16,1 17 15,0 0-15,-1 0 0,1 0 16,-18 17 15,0 18-15,0 1-16,0-19 15,0 19-15,18-1 0,-18 0 16,17 0-16,1 36 16,-18-36-16,18-17 0,-18 35 15,0-36-15,0 1 16,17 0-16,-17-1 15,-17-17 1,-1 0 0,-17 0-1,17 0-15,-17 0 16,17 0-16,-35 0 16</inkml:trace>
  <inkml:trace contextRef="#ctx0" brushRef="#br0" timeOffset="17258.34">26705 14905 0,'0'-18'16,"-17"18"0,-1 36-1,0-1-15,-17 53 16,17-53-16,1 18 0,-1 35 15,18-35 1,18 35-16,-1-52 16,19 17-16,-1-36 15,18 1-15,-18 0 16,-17-18-16,-1 0 16,1-18-16</inkml:trace>
  <inkml:trace contextRef="#ctx0" brushRef="#br0" timeOffset="18108.12">27182 14940 0,'0'0'15,"0"-17"-15,-18 17 16,-17 0 0,17 17-16,-17 18 0,17-17 15,-17 17-15,17 18 16,-17-17-16,17 16 0,18-16 0,-17-1 16,34 53-1,19-35-15,-19-35 16,54-1-16,-36-17 15,18 0-15,-18 0 16,-17-35-16,-1 35 16,-17-35-16,0 17 15,0-17 1,-17 17-16,17 1 16,17 17-1,19 0 1,-19 0-16,1 0 15,35-18 1,-35 18-16,-36 0 31,0 0-31</inkml:trace>
  <inkml:trace contextRef="#ctx0" brushRef="#br0" timeOffset="18269.05">27287 15293 0,'0'0'16,"0"35"-16,0-17 0,0 17 15,0-17 1,18-1-16,0 19 16,-1-19-16</inkml:trace>
  <inkml:trace contextRef="#ctx0" brushRef="#br0" timeOffset="18653.39">27517 14852 0,'0'18'16,"35"35"-1,0-36 1,-17 18-16,0 1 0,-1-1 16,18 0-16,-17 71 15,-18-53-15,0-18 0,0 1 16,-18 34-16,1-17 16,-1-35-16,1-18 15</inkml:trace>
  <inkml:trace contextRef="#ctx0" brushRef="#br0" timeOffset="21038.5">28046 14975 0,'0'-17'0,"0"34"16,0 19-1,0-1-15,17 0 16,-17 89-16,0-54 15,18 89 1,0-71-16,-1 71 16,1-88-16,17 70 15,-35-88-15,18-18 16,0 0-16,-1 0 0,1 18 16,-18-35-16,0 0 15,0-36 1</inkml:trace>
  <inkml:trace contextRef="#ctx0" brushRef="#br0" timeOffset="21344.91">28399 14975 0,'0'-17'0,"0"34"0,0-17 15,17 53 1,-17 0-16,18 18 16,0-1-16,-1 89 15,-17-71-15,35 71 16,-17-88-16,-18-1 0,35 54 15,-35-89-15,18 35 16,-18-52-16,0 0 16,0-1-16</inkml:trace>
  <inkml:trace contextRef="#ctx0" brushRef="#br0" timeOffset="21955.68">28646 14870 0,'17'0'15,"-34"0"-15,52-18 16,18 18-16,-36 0 15,19-18-15,17 36 16,0 17 0,-36-17-16,-17 17 0,0 36 15,-17-18 1,-1-18-16,0-17 0,-17 17 16,35-18-16,0 1 15,18 0-15,17-18 16,-17 0-16,17 0 15,0 0-15,0 0 16,1 0-16,-19 0 0,-17-18 16</inkml:trace>
  <inkml:trace contextRef="#ctx0" brushRef="#br0" timeOffset="27678.6">18715 15117 0,'18'-36'0,"-18"19"16,17-1-1,-17 36 17,0 35-17,18-18-15,-18 18 0,17 35 16,1 0 0,-18-53-16,18 1 0,17 34 15,-35-52-15,18 0 16,-18 17-1</inkml:trace>
  <inkml:trace contextRef="#ctx0" brushRef="#br0" timeOffset="27939.41">18344 15857 0,'18'0'16,"0"0"-16,70-17 16,-18-1-1,72-17-15,-54 17 16,-18 1-16,89-19 16,-88 36-16,17 0 15,-53 0-15,0 0 16,-35 18-16,-17 0 15,-19-18 1</inkml:trace>
  <inkml:trace contextRef="#ctx0" brushRef="#br0" timeOffset="28602.67">18733 16051 0,'0'0'16,"-18"-17"-16,36 17 46,34 0-46,-34 0 16,17 0-16,36 0 16,-36 17-16,0 19 15,-17-19-15,-18 36 16,0-17-16,-18-1 0,-17 18 16,18-36-1,-19 36 1,36-35-16,0 0 15,36-1-15,-1-17 16,35 0 0,-34 0-16,17-17 15,-36 17-15</inkml:trace>
  <inkml:trace contextRef="#ctx0" brushRef="#br0" timeOffset="36686.85">10619 5151 0,'-18'17'31,"0"18"-31,-17 36 16,35-36-16,-18 18 16,18 0-16,0 35 15,18-35-15,-18-17 0,18-1 16,-1 0-16,19 0 16,-19-17-16,19 0 0,-1-18 15,0 17-15,18-17 16,0-17-16,-35-1 15,-1-17-15</inkml:trace>
  <inkml:trace contextRef="#ctx0" brushRef="#br0" timeOffset="37099.74">10354 5398 0,'0'0'15,"0"17"-15,0-34 16,18-1-1,-1 0-15,36-35 16,-35 18 0,0 0-16,34-18 15,-34 18-15,0-1 16,-1 19-16,1 17 16,-18 17-1,18 1 1,-1-18-16,1 18 15,0-1-15,17 1 16,-18-18-16,1 17 16,17 1-16,-17-18 15</inkml:trace>
  <inkml:trace contextRef="#ctx0" brushRef="#br1" timeOffset="48477.68">19562 16633 0,'0'18'47,"0"0"-32,-18-1-15,18 1 16,0 17 0,0 1-16,0-19 0,0 1 15,18 35-15,-1-36 16,1 1-16,35 0 15,-18-1-15,18-17 16,-18 0-16,36 0 16,-36 0-16,53 0 15,-35 0-15,-18 0 16,71 0-16,-53 0 16,71 0-16,-71 0 15,52-17 1,-52 17-16,53 0 15,-53 0-15,53-18 16,-53 18-16,70-18 16,-70 18-16,88-17 15,-88 17-15,18 0 16,-18-18-16,0 18 0,70 0 16,-52-17-16,70 17 15,-71 0-15,1 0 16,88 0-16,-1 0 15,-87 0-15,-1 0 16,89 17 0,-88-17-16,88 0 15,17 18-15,-88-18 16,71 0-16,-71 0 16,53 0-16,-53 0 15,36 0-15,-54 0 16,54 0-1,-54 0-15,36 17 16,-53-17-16,35 18 16,-52-18-16,52 18 15,-53-1-15,36 1 16,-54-18-16,19 18 16,-19-1-16,1-17 0,17 36 15,-17-19-15,-1 18 16,-17 1-16,18-19 15,-18 1-15,0 0 16,-18-18 15,18-36-15,0 19 0,18-19-16,0 19 15,-1-18-15,1 35 16,-18-18-1,18 18-15,-18-18 0,35 18 16,-17-17-16,34 17 16,-34 0-16,17-18 15,-17 18-15,35 0 16,-18 0 0,0 0-16,1 0 15,34 18-15,-52-18 16,53 0-16,-36 0 15,35-18 1,-34 18-16,34 0 16,1-18-16,-36 18 15,36 0-15,-54 0 16,36 0-16,-35 0 16,52 0-1,1 0-15,-36-17 16,0 17-16,54 0 15,-54 0-15,0 0 16,18 0-16,-18 0 0,54 0 16,-37 0-16,37 0 15,-36 0-15,35 0 16,-35 0-16,53 0 16,-54 0-16,72-18 15,-54 18-15,-17 0 16,18 0-16,-18 0 0,0 0 15,70 0-15,-70 0 16,71 0 0,-71 0-16,17 18 0,36-18 15,-35 0-15,52 17 16,-70-17-16,53 0 16,-53 0-16,35 0 15,-35 0 1,53-17-16,-53 17 15,-1 0-15,19 0 0,35-18 16,-53 18-16,53-18 16,-71 18-16,35-17 15,1 17 1,-71-18-16,35 1 16,-17-1-1,0 0-15,-1 1 16,1-1-1,-1-17-15,1 17 0,0-17 16,-1-1 0,-17 1-16,0 18 15,0-19-15</inkml:trace>
  <inkml:trace contextRef="#ctx0" brushRef="#br1" timeOffset="56496.9">20549 14076 0,'0'-18'16,"0"36"15,0 17-15,0-17-16,0 17 16,0 18-16,-17-18 0,17 18 15,-18 71 1,18-71-16,-18 52 15,18-69-15,0-1 16,-17 0-16,17 0 0,0-17 16,0 0-16,0-1 0,0 1 15,0-36 1</inkml:trace>
  <inkml:trace contextRef="#ctx0" brushRef="#br1" timeOffset="56774.31">20320 14552 0,'0'35'16,"0"-70"-16,0 106 0,0-18 15,0-18 1,0 53-16,0-53 15,18 18 1,-1-35-16,1 0 0,17-1 16,0-17-16,1-35 15,-1 17-15,-17 1 16,-1-19-16,1 19 0,17-36 16,-17 35-16,-18-17 15</inkml:trace>
  <inkml:trace contextRef="#ctx0" brushRef="#br1" timeOffset="57571.8">24994 14058 0,'-17'0'15,"17"18"1,17 17 0,-17-17-16,0 17 0,-17 53 15,17-35 1,-18 53-16,-17 0 16,35-53-16,-18-18 15,18-17-15,0 17 0,0 0 16,-18-35 15</inkml:trace>
  <inkml:trace contextRef="#ctx0" brushRef="#br1" timeOffset="57843.45">24730 14376 0,'0'0'16,"0"17"-16,0 1 0,17 35 16,1-18-16,0 53 15,-1-52-15,1 34 16,0-52-16,-1-1 16,-17 1-16,18-18 0,17 0 15,-17-18-15,-1 1 16,19-1-16,-19-17 0,19 0 15,-19 17-15,36-53 16,-35 54-16,17-18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30:02.779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988 2364 0,'17'0'31,"1"0"-15,0 0 0,35 17-16,-36-17 15,19 0-15,-1 0 16,18 0-1,-18 0-15,36-17 16,-54 17-16,71 0 16,-52 0-16,34 0 15,-17 0-15,-18 17 0,71 1 16,-53-18-16,0 0 16,0 18-16,0-18 15,70-18-15,-52 0 16,0 18-16,-19-17 0,19-1 15,52 0-15,-52 1 16,0-1-16,52 0 16,-70 1-16,0 17 15,17 0-15,-17-18 0,0 18 16,0 0-16,35 0 16,-35-17-16,18 17 15,-18 0-15,0 0 0,0 0 0,35 0 16,-35 17-1,0-17-15,17 0 0,36 0 16,0 0 0,-71 0-16,18 0 0,35-17 15,-35 17-15,0 0 16,71-18 0,-1 18-1,-70 0-15,0-18 0,70 18 16,-52 0-16,52-17 15,-70 17-15,0-18 0,0 18 16,53 0 0,-53 0-16,-18 0 0,71 18 15,-71-18-15,18 0 16,0 0-16,-18 17 0,18-17 16,71 18-16,-71-18 15,0 18-15,-1-18 16,19 17-16,-18-17 0,18 18 15,70-1-15,-71-17 16,18 0-16,-17 0 0,88 18 16,-1-18-1,-69 0-15,-1-18 0,88 18 16,-88-17 0,1 17-16,-1-18 0,18 18 15,-18-17-15,123 17 16,-122 0-16,17 0 0,-18 0 15,88 0 1,-88 0-16,0 17 0,1-17 16,-19 0-16,107 0 15,-89 0-15,0 0 0,71 0 16,-89 0-16,1 0 16,52 0-16,-70 18 15,18-1-15,-36-17 16,18 18-1,-35-18-15,-1 18 16,1-18-16,-36 0 0</inkml:trace>
  <inkml:trace contextRef="#ctx0" brushRef="#br0" timeOffset="10837.7">2875 5398 0,'-17'0'16,"-1"0"15,36 0 63,-1 0-78,1 0-1,-1 0-15,1-18 16,0 18-16,-1 0 0,19 0 16,-19 0-16,19 0 15,-1 0-15,0 0 16,0 18-1,18-18-15,-17 0 16,16 17-16,-16-17 16,17 18-16,-36-18 15,19 0-15,-19 0 0,19 0 16,34 0 0,-35 0-16,54 0 15,-54 0-15,35 0 16,19 0-16,-37 0 15,37 17 1,-36-17-16,0 0 0,-1 0 16,1 0-16,0 0 0,53 0 15,-53 0-15,53 0 16,-71 0-16,53 0 16,-52 0-16,-1 0 15,18 0-15,35 0 16,-53 0-16,53 0 15,-52 0-15,52 0 16,-53 0-16,0-17 16,18 17-16,-17 0 15,17 0-15,-36 0 16,19 0 0,-19 0-16,-34 0 31,-1 0-31</inkml:trace>
  <inkml:trace contextRef="#ctx0" brushRef="#br0" timeOffset="17128.38">14587 2346 0,'0'-18'16,"0"36"30,0 35-30,0 0-16,0 53 16,0-36-16,0 18 15,-17-17 1,17 0-16,0-1 0,0 1 0,0-18 16,0 35-16,0-35 15,0 0-15,0-36 16,0 18-16,0-17 15,-18 0 1,0-18 0</inkml:trace>
  <inkml:trace contextRef="#ctx0" brushRef="#br0" timeOffset="17394.73">14358 3104 0,'0'0'15,"0"53"-15,0-17 0,0-1 16,0 18-16,18-36 16,-1 1-16,1 0 0,17-1 15,18-17 1,-35-17-16,17 17 0,0-18 15,36-17 1,-53 17-16,-1 1 0,18-1 16,-35 0-16</inkml:trace>
  <inkml:trace contextRef="#ctx0" brushRef="#br0" timeOffset="18222.73">14288 1535 0,'0'17'62,"0"36"-46,17-18-16,-17 18 0,18 36 15,-18-19 1,0-35-16,17 1 16,-17-1-16,18-17 15,-18-1-15,18-17 16</inkml:trace>
  <inkml:trace contextRef="#ctx0" brushRef="#br0" timeOffset="18501.54">14517 1446 0,'0'18'0,"0"0"15,17 35-15,-17-18 16,18 53-16,-18-53 16,18 54-1,-18-54-15,17 18 16,1-18-16,-18 0 15,18-17-15,-18 0 16,-18-18-16</inkml:trace>
  <inkml:trace contextRef="#ctx0" brushRef="#br0" timeOffset="18651.25">14411 1764 0,'18'18'16,"-1"-18"-16,19 0 0,-19 0 16,36-18-1,-18 18-15,-17 0 0</inkml:trace>
  <inkml:trace contextRef="#ctx0" brushRef="#br0" timeOffset="19369.3">15558 2346 0,'17'-18'15,"-17"36"1,0 17 0,-17 18-16,-1 71 15,0-36-15,-17 88 16,17-88-16,1 89 16,-1-124-16,18 53 15,0-71-15,0 0 16,18-17-1,-18-1-15</inkml:trace>
  <inkml:trace contextRef="#ctx0" brushRef="#br0" timeOffset="19596.78">15311 3140 0,'0'53'0,"0"-106"0,17 141 16,-17-18 0,18-34-16,-1-19 0,19 36 15,-19-35-15,1-18 16,0 18-16,17-18 0,18-18 16,-35 18-16,34-53 15,-52 35-15,36-17 16,-36 17-1</inkml:trace>
  <inkml:trace contextRef="#ctx0" brushRef="#br0" timeOffset="20375.68">15328 1588 0,'0'-18'16,"0"36"31,18 17-32,-18 0-15,0 53 16,17-52-16,1 16 15,0-34-15,-18 0 16,17-1-16,1 1 0,0-18 16,17 0-16,-17-18 15,17-17 1,-35 17-16,18-34 16,-18 34-16,0 0 15,0 1-15,0-1 0,17 36 16,1 17-1,-1-17 1,1 17-16,35 0 16,18-17-1,-54-18-15,36 0 0,-18-18 16,-35 0-16,18-34 16,-18 16-16,-18 1 0,1-18 15,-1 18-15,0-18 0,1 18 16,-1-1-16,1-17 15,-1 0-15,0 36 16</inkml:trace>
  <inkml:trace contextRef="#ctx0" brushRef="#br0" timeOffset="21171.06">16528 3298 0,'0'-35'15,"17"18"-15,1-72 16,17 36-16,36-88 16,-18 71-16,0-18 15,17-1-15,-17 1 16,88-88-16,-106 88 15,18 17-15,-35 1 16,0 17-16,-1 17 0,-17 1 16,0 17-16,0-17 15,0 17-15,-35 36 16,17 0-16,-17-1 16</inkml:trace>
  <inkml:trace contextRef="#ctx0" brushRef="#br0" timeOffset="21617.85">16492 2946 0,'18'0'15,"-18"17"16,0 36-15,0-17-16,-18 34 16,18-35-16,0 18 15,0-35-15,0 0 16,0-1-16,18 1 0,17-1 16,-17-17-1,52 0-15,-34-17 16,-1-1-16,36 1 15,-36-1-15,-17 18 16</inkml:trace>
  <inkml:trace contextRef="#ctx0" brushRef="#br0" timeOffset="22861.73">17463 1358 0,'0'-17'0,"-18"-1"15,18 0 1,-35 18-16,17 0 15,-53 36-15,36-19 16,-18 36-16,18-18 16,17 1-16,18 52 15,0-53-15,18 0 16,35 36-16,0-36 16,53 1-16,-71-19 15,71-17-15,-71 0 16,36 0-16,-54 18 15</inkml:trace>
  <inkml:trace contextRef="#ctx0" brushRef="#br0" timeOffset="35630.39">18168 4992 0,'-18'-18'47,"36"18"-16,0 0 47,-1 0-78,1 0 16,17 0-16,-17 0 15,35-17-15,-18 17 16,36 0 0,-18 0-16,35 0 15,-53 0-15,53 0 16,-17 0-16,35 0 15,-36 0-15,54 0 16,-54-18-16,1 18 0,-1 0 16,-17 0-16,0 0 15,0 0-15,18 0 16,-36 0-16,0 18 0,0-18 16,1 0-16,34 17 15,-34-17-15,-1 0 0,0 0 16,18-17-1,-35 17-15,-1 0 16,-34 0 0</inkml:trace>
  <inkml:trace contextRef="#ctx0" brushRef="#br0" timeOffset="39706.07">21555 5115 0,'-18'0'16,"0"-17"-1,36 17 48,0 0-47,-1 0-16,1 17 0,53-17 15,-19 18-15,-16-18 16,34 18-1,54-18-15,17 0 16,-71 0-16,54 0 16,-71 0-16,35 0 15,-53 0-15,1 0 16,-19 0-16,-17 17 16,-17-17-1,-19 18 1</inkml:trace>
  <inkml:trace contextRef="#ctx0" brushRef="#br0" timeOffset="40568.06">24783 5221 0,'-18'0'16,"36"0"15,17 0-16,0 18-15,71-18 16,-18 17-16,0-17 16,1 0-16,16 0 0,19 0 0,-18 0 15,88 0 1,-106 0-16,18 18 16,-53-18-16,-36 0 0,1 0 15</inkml:trace>
  <inkml:trace contextRef="#ctx0" brushRef="#br0" timeOffset="46035.18">28593 2522 0,'0'0'16,"0"53"-16,0 18 0,0-1 16,0-17-16,0 0 0,0 18 15,0-54-15,0 1 16,0-36-1,17-52-15,-17 35 16,18-18-16,-18 0 0,0-71 16,18 71-16,-1-70 15,1 70-15,-1 0 16,1 18-16,0 17 0,35 1 16,-18 17-1,18 17-15,-18 18 16,0 54-16,-17-36 15,17 52-15,-17-52 16,-18 35 0,18-52-16,-18 34 15,0-34-15,17-1 16</inkml:trace>
  <inkml:trace contextRef="#ctx0" brushRef="#br0" timeOffset="46445.42">29616 2611 0,'-18'-18'16,"36"36"-16,-36-54 16,0 36-16,-17-17 0,0 17 15,0 0-15,-18 35 16,17-17-16,1 34 15,35-16-15,18 34 16,-1-34-16,54 34 16,-18-52-16,35-1 15,-35 1-15,35-18 16,-53 0-16,-17 0 16,0-18-16</inkml:trace>
  <inkml:trace contextRef="#ctx0" brushRef="#br0" timeOffset="56672.89">28452 4092 0,'-18'-35'16,"0"35"-16,-52-18 0,34 36 15,-52 35 1,53 0-16,-36 53 16,54-36-16,-1 1 15,18-18-15,0 0 0,18 52 16,-1-69-16,36 34 16,-17-52-16,52 17 15,-53-35-15,0 0 16,-17 0-16,-18-35 15,0 17-15,0-17 16,-18 17-16,18-17 16,-17 17-1,17 1-15,17 17 16,1 0-16,-18 17 16,18-17-16,17 18 15,-35 0-15,35-1 16,-17 1-16,-18 0 31,0-1-31,0 1 16,17 0-1,-17-1-15,18-17 16,0 18-16</inkml:trace>
  <inkml:trace contextRef="#ctx0" brushRef="#br0" timeOffset="56963.88">28681 3739 0,'0'0'16,"17"-17"-16,1-1 0,53 1 15,-54-1-15,36 0 16,-17 1-16,-19 17 16,1 0-16,-1 0 15,-34 0 1</inkml:trace>
  <inkml:trace contextRef="#ctx0" brushRef="#br0" timeOffset="57146.16">28787 3722 0,'0'0'15,"0"53"-15,0-18 0,0 53 16,17-53-1,1 36-15,0-53 16,-1 35 0,1-18-16,0-35 0,17 18 15</inkml:trace>
  <inkml:trace contextRef="#ctx0" brushRef="#br0" timeOffset="57462.45">29016 4004 0,'18'0'0,"-1"0"15,1-18-15,0 1 16,17-19-16,-18 1 16,19-18-16,-36 18 15,0-36 1,0 54-16,0-18 15,-18 17-15,18 0 0,0 1 16,0-1-16,-18 18 0,18 18 16,0 17-16,0 35 15,0-34-15,18 34 16,-18-34-16,35 16 16,1-34-16,-1 0 15,-17-18-15,-1 0 16,1 0-16</inkml:trace>
  <inkml:trace contextRef="#ctx0" brushRef="#br0" timeOffset="57746.8">29298 3563 0,'35'0'15,"-17"-18"-15,17 18 0,-17 0 16,17 0-16,-17 0 15,17 0-15,1 0 16,-19 18-16,-17 0 16,0 17-16,18 0 0,-18 53 15,0-52-15,0-19 16,0 19-16,0-19 0,0 19 16,0-19-16,0 1 15,-18-18 1,1 0-1,-1-18-15,0 1 16,18-1-16</inkml:trace>
  <inkml:trace contextRef="#ctx0" brushRef="#br0" timeOffset="58192.74">28928 4516 0,'17'17'15,"-17"18"-15,18 54 16,-18-36-16,0-18 16,0 18-16,0-18 0,18 18 15,-18-18 1,0-17-16,0 0 16,17-18-16</inkml:trace>
  <inkml:trace contextRef="#ctx0" brushRef="#br0" timeOffset="58410.21">29122 4674 0,'-35'0'16,"17"0"-16,-17 0 16,-1 0-1,19 18-15,-1 0 16,18-1-16,18 19 15,-1-19-15,19-17 16,-19 18-16,19-1 0,16 1 16,-34-18-1,17 18-15</inkml:trace>
  <inkml:trace contextRef="#ctx0" brushRef="#br0" timeOffset="58719.89">29316 4604 0,'0'0'0,"17"17"16,1 19 0,-18-19-16,18 36 15,-1 0 1,-17-18-16,18-17 0,-18 17 16,18-17-16,-18 0 0,0-1 15,17-17 1,-17-17-1</inkml:trace>
  <inkml:trace contextRef="#ctx0" brushRef="#br0" timeOffset="58956.18">29545 4692 0,'-17'0'16,"-1"0"-16,0 35 15,-17-17 1,17 0-16,18-1 16,0 1-16,18-1 15,0 1-15,35 0 16,-36-1-16,36-17 16,-35 0-16,17 0 15</inkml:trace>
  <inkml:trace contextRef="#ctx0" brushRef="#br0" timeOffset="59187.82">29792 4374 0,'18'0'16,"-18"18"-16,17 0 15,1 17 1,-18 0-16,18-17 0,-1 35 16,-17-18-16</inkml:trace>
  <inkml:trace contextRef="#ctx0" brushRef="#br0" timeOffset="62417.65">29087 5274 0,'0'-18'0,"0"36"32,0 0-17,0 17-15,0 18 16,0-18 0,0 0-16,-18 1 0,0 34 15,18-34-15,-35 34 16,17-35-16,-35 18 15,18-35-15,18 0 16,-1-18-16,-17 17 0,17-17 16,18 18-16,-18-18 15,1 0-15,17-18 16</inkml:trace>
  <inkml:trace contextRef="#ctx0" brushRef="#br0" timeOffset="62912.25">28963 5309 0,'-18'0'15,"36"0"17,0 0-17,-18-17 1,17 17-1,-17-18-15,18 18 0,-18-18 16,0 1-16,18 17 16,-1-18-1,-17 0-15,18 1 16,0-1-16,-1 18 16,1 0-1,-1 0 1,1 0-1,0 18 1,-1-1-16,1 1 16,17 0-16,-17-1 15,0-17-15,-18 18 16</inkml:trace>
  <inkml:trace contextRef="#ctx0" brushRef="#br0" timeOffset="64198.04">29669 5292 0,'0'17'31,"17"36"-15,1-17-16,17 34 15,-17-35-15,17 1 0,36 34 16,-36-35-16,53 1 16,-35-19-16,-18 1 15,1-18-15,-1 0 16,0 0-16,-17-18 16,-18 1-1,-18-1-15</inkml:trace>
  <inkml:trace contextRef="#ctx0" brushRef="#br0" timeOffset="64664.6">29545 5486 0,'0'17'16,"18"-17"-1,-1-17 1,-17-1-16,0 0 16,18-17-16,0-18 15,-18 36-15,17-36 16,-17 17-16,18 1 16,0 17-16,-18-17 15,17 18 1,1 17-1,17 17-15,-17-17 16,17 35 0,0-17-16,1-18 0,-1 18 15,-17-18-15,17 17 0,0-17 16,-17 0-16</inkml:trace>
  <inkml:trace contextRef="#ctx0" brushRef="#br0" timeOffset="68263.35">28222 6209 0,'0'-18'0,"0"36"15,36 35 1,-19 0 0,1 0-16,-1 0 0,-17 17 15,18-17-15,0 18 16,-18-18-16,17-18 0,-17 35 15,0-34-15,18-1 16,0-53 0,-18 1-1</inkml:trace>
  <inkml:trace contextRef="#ctx0" brushRef="#br0" timeOffset="68514.69">28610 6438 0,'-17'0'0,"-1"0"16,-35 0-16,35 18 15,-17-1-15,35 1 16,-17 35 0,17-35-16,17 17 15,1-17-15,17 17 16,-17-17-16,35-1 15,-36-17-15,19 0 16,-19 18-16,-17-1 16</inkml:trace>
  <inkml:trace contextRef="#ctx0" brushRef="#br0" timeOffset="69157.42">29122 6421 0,'17'0'0,"1"0"16,0 0-1,17-18-15,0 18 16,1 0-16,-19 0 16,1 0-16,-1 0 15,-34 0-15</inkml:trace>
  <inkml:trace contextRef="#ctx0" brushRef="#br0" timeOffset="69274.42">29210 6562 0,'53'0'16,"-18"0"-16,18-18 15</inkml:trace>
  <inkml:trace contextRef="#ctx0" brushRef="#br0" timeOffset="69609.75">29633 6156 0,'0'35'16,"18"-17"-16,0 35 15,-1-18-15,1 36 16,0-36-16,-18 0 0,35 18 16,-35-18-1,17 18-15,-17-35 16,18 0-16,-18-1 15</inkml:trace>
  <inkml:trace contextRef="#ctx0" brushRef="#br0" timeOffset="70186.48">30215 6526 0,'-17'18'0,"17"0"16,-18 17-1,18-17-15,-17-1 0,17 1 16,-18 0-16,18-1 16,-18-17-16</inkml:trace>
  <inkml:trace contextRef="#ctx0" brushRef="#br0" timeOffset="70370.92">30392 6562 0,'17'0'16,"1"0"-1,0-18 1</inkml:trace>
  <inkml:trace contextRef="#ctx0" brushRef="#br0" timeOffset="70515.5">30603 6544 0,'18'0'16,"0"0"-16,-1-18 16,1 18-16</inkml:trace>
  <inkml:trace contextRef="#ctx0" brushRef="#br0" timeOffset="70642.95">30798 6509 0,'0'0'0</inkml:trace>
  <inkml:trace contextRef="#ctx0" brushRef="#br0" timeOffset="70792.95">31027 6473 0</inkml:trace>
  <inkml:trace contextRef="#ctx0" brushRef="#br0" timeOffset="71177.22">31203 6438 0,'18'18'16,"-18"-1"0,0 36-16,0-35 15,-35 35 1,17-18-16,-17-17 0,-36 35 16</inkml:trace>
  <inkml:trace contextRef="#ctx0" brushRef="#br0" timeOffset="71799.8">31662 6209 0,'0'18'16,"17"17"-1,-17 0-15,18 18 16,-18-35-16,0 17 0,0-17 15,18-1 1,-36-17-16,0-35 16,18 0-16,-17-1 15,-1-34-15,18-1 16,18 1 0,35 17-1,-36 35-15,54 1 16,-53 17-16,52 17 15,-52 18-15,17 18 16,-17 0-16,-1-17 0,1 34 16,-18-35-16,18 1 15,-18-1 1,-18 0-16,0-35 16</inkml:trace>
  <inkml:trace contextRef="#ctx0" brushRef="#br0" timeOffset="72188.78">32385 6438 0,'0'-17'16,"0"-1"-16,-35 0 16,17 18-1,0 0-15,1 0 0,-1 0 16,1 18-16,-1 17 15,18-17-15,0 35 16,0-18-16,35 0 16,0-17-16,36 0 15,-53-18-15,17 0 16,0-18-16,-17 0 16,-1-17-1</inkml:trace>
  <inkml:trace contextRef="#ctx0" brushRef="#br0" timeOffset="73023.58">32173 5539 0,'0'-18'31,"18"18"-31,0 0 16,-1 0-16,1 0 0,35-18 15,-36 18-15,19 0 16,-19 0-16,1 0 16</inkml:trace>
  <inkml:trace contextRef="#ctx0" brushRef="#br0" timeOffset="73225.03">32244 5503 0,'18'36'16,"-18"-1"-16,17 18 15,-17-18-15,18 36 16,-18-54-16,35 36 16,-35-35-16,18 17 15,-1-35-15,1 0 16,0 0-16,-1 0 15</inkml:trace>
  <inkml:trace contextRef="#ctx0" brushRef="#br0" timeOffset="73585.02">32491 5768 0,'0'18'16,"35"-18"-16,-17 0 16,17-18-16,-17 0 15,-1 1-15,1-1 0,-18 0 16,0 1-16,18-1 16,-18-17-16,-18-18 15,18 35-15,-18-52 16,18 52-16,-17-17 15,17 17-15,0 36 16,-18 17 0,18 0-16,0 18 15,0-17-15,18 34 16,17-17-16,-35-35 16,18-1-16,-1-17 0,1 18 15,0-18 1,-1 0-16</inkml:trace>
  <inkml:trace contextRef="#ctx0" brushRef="#br0" timeOffset="73936">32791 5398 0,'0'0'16,"17"0"-16,1 0 0,35-18 15,-35 18-15,-1 0 16,1-18-16,17 18 16,-17 0-16,-1 0 15,-17 36-15,0-19 16,18 36-16,-18-18 16,0 54-16,18-54 15,-1 35-15,1-34 16,0 17-1,-1-36-15,1 1 16,-36-18 0,-17-18-1,17 18-15,-52-17 16,34 17-16,1 17 16,-35 1-16</inkml:trace>
  <inkml:trace contextRef="#ctx0" brushRef="#br0" timeOffset="81543.13">3246 6985 0,'17'-35'15,"-17"17"-15,0 0 0,-17-17 16,17 18-16,-36-19 16,1 19-1,-36 17-15,19 0 16,-72 53-16,54-18 16,-54 88-16,71-52 15,0-1-15,0 19 0,18 87 16,35-70-16,53 53 15,-18-71 1,53 35-16,-17-87 16,-18-1-16,17 0 0,54-17 15,-71-18-15,53-18 16,-71 0-16,18-34 16,-53 34-1,0-35-15,-18 35 16,1-35-16,-1 36 15,0-1 1,1 18-16,34 0 16,19 0-1,-1 0-15,0-18 16,0 18-16,-17 0 16,-18 18-1,0 0 1,-18 17-16,18 0 15,0 18 1,0-17-16,0-19 16,0 18-16,0-17 0,18 17 15,-18-17-15,35-18 16</inkml:trace>
  <inkml:trace contextRef="#ctx0" brushRef="#br0" timeOffset="82167.09">3528 6438 0,'17'0'31,"19"0"-31,17 0 15,-18 0-15,-17 0 16,34 0 0,-34 0-16,0 0 0,-1 0 15,-17 18 1</inkml:trace>
  <inkml:trace contextRef="#ctx0" brushRef="#br0" timeOffset="82417.73">3598 6456 0,'0'35'0,"0"0"16,0 1-16,0 34 16,0-17-16,0 35 15,0-52-15,18 34 16,0-35-16,-1 18 15,1-35-15,17 0 16,-17-1-16,17-17 16,-17 0-1,-1 0-15,1 0 0,0 0 16,-18-17-16</inkml:trace>
  <inkml:trace contextRef="#ctx0" brushRef="#br0" timeOffset="82788.8">3951 6914 0,'18'-17'15,"-1"-18"1,1-1-16,0 19 15,-1-19-15,1-17 16,-18 18-16,18 0 0,-18-36 16,0 36-16,0 0 15,-18 17-15,18 0 16,-18 18-16,1 0 16,-1 36-16,18-19 15,0 19-15,0 17 16,0-18-16,0 0 0,18 53 15,-18-52-15,53-1 16,-36 0-16,36-17 16,-35-18-16,17 0 15,-17-18-15,-1 1 16</inkml:trace>
  <inkml:trace contextRef="#ctx0" brushRef="#br0" timeOffset="83145.16">4233 6385 0,'0'0'16,"0"-17"-16,0-1 0,18 0 16,0 18-1,-1 0-15,1 0 16,0 0-16,17 36 15,-18-19-15,1 19 16,0-19-16,-1 36 16,-17-18-16,18 1 15,-18 17-15,0-18 0,18 0 16,-18 0-16,17 1 0,1-1 16,-18-17-16,0 17 15,-18-35 1,1 0-1,-1 0 1,-35-18-16,35 1 16,-34 17-16,16 0 15</inkml:trace>
  <inkml:trace contextRef="#ctx0" brushRef="#br0" timeOffset="85785.88">3722 7832 0,'0'-18'31,"-18"18"1,18 18-17,18-1-15,-18 19 0,17 17 16,-17-18 0,18 35-16,-18-34 15,18-1-15,-18 35 16,17-52-16,-17 35 15,18-53-15,-18 35 16,0-52 31</inkml:trace>
  <inkml:trace contextRef="#ctx0" brushRef="#br0" timeOffset="86297.27">3969 7973 0,'-18'0'78,"18"17"-78,-18 1 16,-17-18 0,18 18-16,-36-1 15,35-17-15,0 18 0,1-18 16,-19 0-16,36 18 31,18-18-31,0 0 16,-1 17-16,1 1 15,17 0 1,-17-18-16,0 17 0,-1 1 16,1-1-16,-1-17 15,1 0-15</inkml:trace>
  <inkml:trace contextRef="#ctx0" brushRef="#br0" timeOffset="87137.77">4180 7885 0,'-17'-18'15,"17"36"17,17 17-17,-17-17-15,18 52 16,-18-35 0,18 36-16,-18-53 15,0 34-15,17-16 16,-17-19-16,18 1 15,-18 0 1</inkml:trace>
  <inkml:trace contextRef="#ctx0" brushRef="#br0" timeOffset="87465.6">4392 7990 0,'-18'0'16,"1"0"-16,-18 18 16,17-18-16,0 0 15,1 18-15,-1-18 16,0 0-16,18 17 15,18 1 1,0 0 0,-18-1-16,17 1 15,19 17-15,-19-17 16,36 17-16,-35-17 16,-1-18-16,1 17 15</inkml:trace>
  <inkml:trace contextRef="#ctx0" brushRef="#br0" timeOffset="87905.4">4604 7796 0,'0'0'0,"-18"0"16,18 18-1,0 0-15,0 17 16,18 0 0,-18 18-16,0-35 15,0 35-15</inkml:trace>
  <inkml:trace contextRef="#ctx0" brushRef="#br0" timeOffset="89728.9">6650 7285 0,'18'18'0,"17"-18"16,0 0 0,-17-18-16,35 18 0,-18-18 15,0 18-15,-17-17 0,17 17 16,-17 0-16,-1 17 15</inkml:trace>
  <inkml:trace contextRef="#ctx0" brushRef="#br0" timeOffset="89868.16">6756 7479 0,'17'18'0,"-34"-36"0,70 36 16,-18-18-1,-17 0-15,-1-18 16,1 18-16,-1 18 0</inkml:trace>
  <inkml:trace contextRef="#ctx0" brushRef="#br0" timeOffset="91687.32">9013 6862 0,'0'-18'15,"-17"0"-15,17 1 16,0-36 0,17 35-16,1-35 0,-18 36 15,35-36 1,-35 35-16,18-17 15,-18 52 64,-18-17-64,-52 0-15,17 0 16,-35 18-1,17-18-15,1 0 0,-71 18 16,52-1-16,19-17 16,-18 18-16,-54 35 15,72-36-15,17 1 0,-53 35 16,71-35-16,-18 35 16,53-36-1,0 1 1,18-18-16,17 17 15,0-17-15,0 0 0,18 18 16,53 0-16,-53-18 0,53 35 16,-53-17-1,-18 17-15,18 53 16,-53-53-16,18 36 16,-36-36-16,-17 18 15,-1-18-15,-34 18 16,35-17-16,-1-19 0,-34 19 15,52-1-15,-17 0 16,35-17 0,0-1-16,18 1 0,17 0 15,53 35-15,-35-36 16,70 36-16,-52-35 16,88 17-1,-71-17-15,88-1 16,-105-17-16,52-17 15,-70 17-15,18-36 16,-54 19-16,-17-36 16,-17 18-16,-18-36 15,-1 53-15,-17-35 16,18 53-16,0 0 16,-1 18-16</inkml:trace>
  <inkml:trace contextRef="#ctx0" brushRef="#br0" timeOffset="92064.14">8749 8343 0,'0'18'16,"0"-1"-16,0 36 16,0-17-16,0-1 0,0-17 15,0 17-15,18-17 0,-18 17 16,17-35 0</inkml:trace>
  <inkml:trace contextRef="#ctx0" brushRef="#br0" timeOffset="92214.86">8608 8132 0,'17'-18'0,"1"0"15,17 18 1</inkml:trace>
  <inkml:trace contextRef="#ctx0" brushRef="#br0" timeOffset="94011.3">10566 6879 0,'17'0'0,"1"-17"31,0-1-15,-18-17 0,17-1-16,-17 19 15,18-19-15,-18 19 0,0-18 16,0 17-16,0-35 16,0 35-16,0 1 15,0-1-15,0 0 16,-18 36 15,1-18-31,-1 18 16,-17-18-16,-1 17 0,1-17 15,-71 18-15,53-18 16,-70 18 0,52-1-16,1-17 15,17 18-15,0 0 0,-70 17 16,87 0-16,-52 18 15,70-35-15,-17 35 16,35-36-16,0 1 16,0-1-16,18 1 0,17 0 15,0-1-15,-17 1 16,17 0-16,18-1 0,35 19 16,-52-19-16,17 18 15,-18-17-15,35 53 16,-52-36-16,17 36 15,-35-54-15,-17 36 16,-1-18-16,-53 1 16,36-19-16,-35 19 15,34-19 1,-17 1-16,36-1 16,-1-17-16,18 18 0,0 0 15,35-1 1,-17 1-16,53 35 15,-36-18-15,18-17 16,0 17-16,0-17 0,88-1 16,-88 1-16,88-18 15,-71-18-15,54 1 16,-89-19-16,18 19 16,-35-1-16,-1 1 0,-17-19 15,0 19 1,-35-1-16,0-17 15,-18 17 1,18 18 0,17 0-16</inkml:trace>
  <inkml:trace contextRef="#ctx0" brushRef="#br0" timeOffset="94557.11">10054 8308 0,'18'18'16,"-18"-1"-16,17 18 16,1 1-16,-18-19 15,18 19-15,-1-1 0,-17 0 16,0 1-16,0-1 0,18 0 15,-36 18-15,18-35 16,-17-1-16,17 1 16,-18-18-16,0-18 15,-17-17 1,18 0-16,-19-18 16,1 0-16</inkml:trace>
  <inkml:trace contextRef="#ctx0" brushRef="#br0" timeOffset="94683.93">10019 8149 0,'0'0'0,"35"-35"15,-17 35-15,-1 0 16,1 0 0,-18 18-16</inkml:trace>
  <inkml:trace contextRef="#ctx0" brushRef="#br0" timeOffset="96226.98">12118 7161 0,'0'-35'15,"0"17"-15,-18 1 16,18-18-16,-17 17 0,17 0 0,-36 1 16,19-1-16,-36 36 15,18-1-15,-54 54 16,54-36-16,-18 71 16,36-53-1,17 53-15,0-53 16,17 0-16,1-18 0,35 18 15,-18-36-15,36 1 16,-36-18 0,35-35-16,-34 17 15,-1-35-15,-17 18 16,-18-18-16,0 18 16,-18-36-16,0 36 15,1 17-15,17-17 16,-18-18-16,0 35 15,18 1-15,0 34 16,0 36 0,18-17-16,17 69 15,-17-69-15,52 52 16,-34-70 0,34 34-16,-34-34 15,17 0-15,-36-1 16,18-17-16,-35-17 15</inkml:trace>
  <inkml:trace contextRef="#ctx0" brushRef="#br0" timeOffset="96642.51">12365 6279 0,'0'0'0,"18"0"16,-1 0 0,36-17-1,-18 17-15,36-18 16,-36 18-16,18-17 15,-35 17-15,-1 0 16,-34 0 0,-1 17-1</inkml:trace>
  <inkml:trace contextRef="#ctx0" brushRef="#br0" timeOffset="96898.84">12435 6262 0,'0'17'16,"0"19"-1,0 17-15,0 0 16,0-1-16,0 1 16,0 0-16,18 36 0,0-54 15,17 18 1,-17-53-16,-1 17 0,19-17 15,16 0-15,-34 0 16,17 0-16,-17-17 0,0 17 16,-18-18-1</inkml:trace>
  <inkml:trace contextRef="#ctx0" brushRef="#br0" timeOffset="97292.11">12823 6703 0,'18'17'16,"0"-17"-16,17-17 15,-17-1 1,17-35-16,-35 36 15,18-19-15,-1 1 0,-17-36 16,0 36-16,0-18 16,-17 36-16,-1-19 15,-17 1 1,17 35-16,0-18 16,1 54-16,17-19 15,0 1-15,0 70 16,0-53-16,17 54 15,1-54-15,17 18 16,-17-18-16,17-17 16,1-1-1,-1-17-15,-18 0 0,1-35 16</inkml:trace>
  <inkml:trace contextRef="#ctx0" brushRef="#br0" timeOffset="97692.5">13141 6174 0,'0'0'0,"18"0"15,17 0 1,-17 0-1,-1 0-15,18 17 16,1-17-16,-1 18 16,-35 0-16,18 17 15,-18-18-15,17 54 16,-17-36-16,0 36 16,0-36-16,0 36 15,18-36-15,-18 18 16,18-35-16,-18-1 15,0 1-15,-18-18 32,0 0-17,1-18-15,-19 18 16,19 0-16,-19-17 16,19 17-16,-1 17 0,1 1 15</inkml:trace>
  <inkml:trace contextRef="#ctx0" brushRef="#br0" timeOffset="99044.05">12771 7602 0,'0'18'15,"0"0"-15,0 17 0,0-17 16,17 34-16,-17-34 16,0 0-16,0 17 15,0-53 1</inkml:trace>
  <inkml:trace contextRef="#ctx0" brushRef="#br0" timeOffset="99183.27">12735 7355 0,'18'0'16,"-18"18"0</inkml:trace>
  <inkml:trace contextRef="#ctx0" brushRef="#br0" timeOffset="99555.35">13000 7691 0,'18'17'15,"-1"1"1,1 35 0,-18-36-16,17 19 0,-17-1 15,18 36-15,-18-19 0,0 1 16,0-17-1,-18 17-15,18-36 16,-17 1-16,-1-1 16,1-17-16,-1-35 15,0 18 1,1-1-16,17-17 0,-18-1 16,0-17-16</inkml:trace>
  <inkml:trace contextRef="#ctx0" brushRef="#br0" timeOffset="99689.43">13018 7514 0,'17'0'16,"1"0"0</inkml:trace>
  <inkml:trace contextRef="#ctx0" brushRef="#br0" timeOffset="100100.67">13282 7497 0,'0'-18'15,"0"36"-15,18-36 16,-18 36-1,0 17 1,17 0-16,-17 0 16,18 54-1,0-19-15,-1-52 16,-17 17-16,18 0 16,-18 1-1,18-36-15,-18-18 31</inkml:trace>
  <inkml:trace contextRef="#ctx0" brushRef="#br0" timeOffset="100418.27">13529 7602 0,'-18'18'0,"1"0"16,-19-1-16,19-17 15,-18 18 1,17-18-16,18 18 16,0-1-1,18 1 1,-1-18-16,1 17 0,35 1 15,-36 0 1,1-18-16,17 17 0,-17-17 16,0 18-16,-1-18 15,-17 18-15</inkml:trace>
  <inkml:trace contextRef="#ctx0" brushRef="#br0" timeOffset="101623.82">14834 7126 0,'0'0'0,"0"-18"0,0 1 15,0-1 1,18 1 0,-18-1-16,-18 0 15,18 1-15,-17 17 0,-19-18 16,19 0-16,-19 18 16,-34 0-16,52 0 15,-52 36-15,52-1 16,0-17-16,-17 70 15,35 18 1,0-53-16,18-1 0,35 37 16,-18-72-16,53 36 15,-53-35-15,54-18 16,-54 0 0,36-53-16,-54 35 15,18-52-15,-35 34 16,0 1-16,0-53 15,0 53-15,-35-36 16,18 53-16,-19-17 16,19 35-16,-1 0 15,0 0-15,18 71 16,0-36-16,36 53 16,-1-35-16,35 35 15,-17-52-15,36 17 16,-37-36-1,19 1-15,-36-18 16,1 0-16</inkml:trace>
  <inkml:trace contextRef="#ctx0" brushRef="#br0" timeOffset="102014.08">15381 6174 0,'18'0'16,"35"0"-1,17 0 1,-34 0-16,16 0 0,1 0 15,-17 0-15,-19 0 16,-34 0 0,-1 17-1</inkml:trace>
  <inkml:trace contextRef="#ctx0" brushRef="#br0" timeOffset="102215.34">15452 6209 0,'0'0'0,"0"35"0,17-17 16,-17 35-16,18 0 16,-18 35-1,0-35-15,0-18 0,18 18 16,-1 0-16,-17-35 16,36 17-16,-19-18 15,-17 1-15,18-18 0,-1 0 16,1 0-16</inkml:trace>
  <inkml:trace contextRef="#ctx0" brushRef="#br0" timeOffset="102580.9">15787 6632 0,'0'0'15,"35"0"-15,-17 0 0,17-35 16,-17 17-16,17-17 16,-17 17-16,17-35 15,-35 18-15,17-18 16,-17 36-16,0-19 16,-17-17-16,17 36 15,-18-18 1,1 17-16,17 0 0,0 36 31,0 52-31,0 1 16,0-18-16,17 17 15,-17-34-15,35 17 16,-35-36-16,36 1 16,-1-18-16,0-35 15,-17 17 1</inkml:trace>
  <inkml:trace contextRef="#ctx0" brushRef="#br0" timeOffset="102904.34">16193 6103 0,'0'0'0,"17"0"15,18-18-15,-17 18 16,0 18-16,-1-18 0,1 35 15,0-17 1,-1 0-16,-17 35 16,18-18-16,-18 35 15,18-34-15,-18 52 16,0-53-16,0 0 16,0 1-16,17-19 0,-17 19 15,-17-36 1,-1 0-1,0-18 1,1 0-16,-1 1 16,0-1-16,18 0 0,-17 18 15,-1 0 1</inkml:trace>
  <inkml:trace contextRef="#ctx0" brushRef="#br0" timeOffset="103499.08">15716 7532 0,'0'17'16,"0"36"0,0-35-16,18 53 15,-18-36-15,18 18 16,-18-36-16,0 1 15,17-18-15,-17 18 0,0-36 16</inkml:trace>
  <inkml:trace contextRef="#ctx0" brushRef="#br0" timeOffset="103637.71">15699 7303 0,'0'0'0,"0"-18"16,17 36 0,1-18-16</inkml:trace>
  <inkml:trace contextRef="#ctx0" brushRef="#br0" timeOffset="104351.42">16016 7585 0,'0'0'0,"0"17"16,18 1 0,-18 0-16,35 52 15,-35-35-15,35 54 16,-17-36-16,0 35 15,-18-53-15,17 36 16,-17-54-16,0 19 16,0-19-16,-17-17 15,-1 0-15,0 0 16,1-17 0,-19-36-16,19 35 15,-19-35-15,19 18 16,-18-36-16,35 36 15</inkml:trace>
  <inkml:trace contextRef="#ctx0" brushRef="#br0" timeOffset="104504.68">16051 7391 0,'0'-18'15,"18"18"1,0 0 0</inkml:trace>
  <inkml:trace contextRef="#ctx0" brushRef="#br0" timeOffset="105111.1">16351 7479 0,'18'0'0,"-18"35"32,18 0-32,-18 1 0,17 34 15,-17-34-15,18 34 16,-18-52 0,17 35-16,1-36 15,-18 19-15,18-19 16,-18-34 15</inkml:trace>
  <inkml:trace contextRef="#ctx0" brushRef="#br0" timeOffset="105444.59">16651 7514 0,'0'0'15,"-18"18"-15,-17-1 16,18-17-16,-1 18 16,-17 0-16,-1-1 15,19 1-15,-1 0 16,18-1-16,0 19 15,18-36-15,-1 17 16,-17 1-16,53-1 16,-35 1-16,35 0 15,-36-18-15,19 17 16,-19 1-16,1 0 16,-18-1-16</inkml:trace>
  <inkml:trace contextRef="#ctx0" brushRef="#br0" timeOffset="106211.85">16986 7285 0,'0'18'47,"0"17"-31,-17 18 0,-1-36-16,18 19 15,0-19-15,-18 19 16,18-19-1,0-34 17,18-1-17,-18 0-15,18-17 16,-1 17-16,-17-17 0,18 0 16,0 0-1,-18 17 1,0 0-1,0 36 17,0 17-32,0 0 15,-18 18-15,18-35 16,-18 17-16,1 1 16,17-19-1,0 1-15,0-1 0,-18-17 16</inkml:trace>
  <inkml:trace contextRef="#ctx0" brushRef="#br0" timeOffset="116851.98">8908 8220 0,'0'-18'31,"17"18"32,1 0-47,17 0-16,-17 0 15,17 0-15,-17 0 16,-1-18-1</inkml:trace>
  <inkml:trace contextRef="#ctx0" brushRef="#br0" timeOffset="116989.1">8978 8308 0,'18'0'15,"-36"0"-15,53 18 16,-17-18-16,0 0 15,-18 17-15,17-17 16</inkml:trace>
  <inkml:trace contextRef="#ctx0" brushRef="#br0" timeOffset="117389.64">9278 8132 0,'0'17'16,"18"18"-1,-1-17-15,-17 53 16,18-36-1,-18 35-15,18-34 16,-18 17-16,17-36 16,-17 1-16</inkml:trace>
  <inkml:trace contextRef="#ctx0" brushRef="#br0" timeOffset="119030.82">8079 6015 0,'0'18'16,"0"34"-1,17-16-15,-17-1 0,18 18 16,-18-18-16,0 0 16,0-17-16,0-36 31,0-34-16,0 16-15,0-34 16,0 34-16,0 1 16,0 0-16,18-18 15,-18 35-15,17-17 16,1 35-16,-1 0 16,1 0-1,0 18-15,-1 35 16,-17-18-16,18 35 15,0-52-15,-1 35 16,-17-35-16,18 17 16,0-17-16,-1-1 15</inkml:trace>
  <inkml:trace contextRef="#ctx0" brushRef="#br0" timeOffset="119314.7">8467 6085 0,'0'0'15,"17"36"-15,-17-1 16,0-17-16,0 52 16,18-52-16,0 35 15,-18-36-15,17 1 0,1 0 16,0-18 0,-18-18-16</inkml:trace>
  <inkml:trace contextRef="#ctx0" brushRef="#br0" timeOffset="119531.65">8696 6085 0,'0'0'16,"18"53"-16,-18-17 0,17-1 15,-17 18 1,0-18-16,18 0 16,-18-17-16,0 0 0,0-1 15</inkml:trace>
  <inkml:trace contextRef="#ctx0" brushRef="#br0" timeOffset="119698.76">8555 6191 0,'18'0'0,"-1"0"16,1 0-16,-1 18 16,1-18-1,0 0-15,-1 0 0</inkml:trace>
  <inkml:trace contextRef="#ctx0" brushRef="#br0" timeOffset="120060.25">8308 5539 0,'0'0'15,"18"-18"1,-1 18-16,1 0 16,17-18-16,-17 18 15,-1 0-15,1-17 16,-18 34 0,-18-17-1</inkml:trace>
  <inkml:trace contextRef="#ctx0" brushRef="#br0" timeOffset="120265.81">8326 5609 0,'17'71'16,"-34"-142"-16,34 159 0,1-52 15,-18 17 1,17-36-16,1 1 0,-18-1 15,18-17-15,-1 0 0,19 18 16,-19-18 0,1 0-16</inkml:trace>
  <inkml:trace contextRef="#ctx0" brushRef="#br0" timeOffset="120633.22">8555 5750 0,'18'0'15,"-1"-17"-15,1-19 16,-1 19-16,1-19 15,-18 1-15,0 18 0,0-1 16,-18-17-16,18 17 16,-17 0-16,-1 18 15,18 36 1,0-19-16,0 1 16,0 35-1,0-18-15,18-17 0,-18 17 16,17 0-16,1-17 15,0 0-15,-1-1 0,19-17 16,-19 0 0,1 0-16</inkml:trace>
  <inkml:trace contextRef="#ctx0" brushRef="#br0" timeOffset="120955.68">8731 5450 0,'0'0'16,"18"-17"-16,0 17 15,-1 0-15,1 17 0,-1 19 16,1-36 0,0 17-16,-1 36 15,1-35-15,0 0 0,-1 34 16,1-34-16,-18 17 15,18 1 1,-18-19-16,0 19 16,-18-36-16,0 0 15,1 0-15,-1 0 16,-53-36 0,36 36-1,18 0-15</inkml:trace>
  <inkml:trace contextRef="#ctx0" brushRef="#br0" timeOffset="121800.9">10389 8290 0,'18'0'31,"17"-17"-15,-17 17-16,0 0 15,-1 0-15,1 0 16,-1 0-16</inkml:trace>
  <inkml:trace contextRef="#ctx0" brushRef="#br0" timeOffset="121939.64">10389 8414 0,'0'0'15,"36"0"-15,-19 0 0,19-18 16,-19 18-16,18 0 16,-17 0-16,0 0 15</inkml:trace>
  <inkml:trace contextRef="#ctx0" brushRef="#br0" timeOffset="122168.15">10777 8202 0,'0'18'0,"0"-1"15,18 36 1,-18 0-16,18-18 16,-18 1-16,35 34 15,-35-34-15,18 17 16,-18-36-16</inkml:trace>
  <inkml:trace contextRef="#ctx0" brushRef="#br0" timeOffset="123040.49">9754 5927 0,'0'17'15,"18"36"1,-18-17-16,0-1 16,18 18-16,-18 0 15,17-18-15,-17-17 16,0-1-16,18-17 15,-18-17-15,0-1 16,0-17-16,-18-1 16,18-34-16,0 35 15,0-1-15,18 1 0,-18-36 16,18 54-16,-1-19 16,1 36-1,17 0-15,-35 18 16,18 17-16,-1-17 0,1 53 15,-18-36-15,0 0 16,0-17-16,18 17 0,-18 18 16,0-18-1,17-17-15,-17 0 16,18-18-16</inkml:trace>
  <inkml:trace contextRef="#ctx0" brushRef="#br0" timeOffset="123578.77">10178 6103 0,'0'18'47,"0"-1"-47,-18 36 16,36 0-16,-18-35 15,17-1-15,19 1 16,-1-18-1,-18 0 1,1-35 0,0 17-16,-18-17 15,0 17-15,17 18 16,-17 18 0,18 17-1,0-17-15,-1 17 16,1-17-16,17-18 15,-17 0-15,0 0 0,-1-18 16,1 0 0,-18-34-16,0 34 15,0-17-15,-18-18 16,18 35-16,-17-17 16,17 17-16</inkml:trace>
  <inkml:trace contextRef="#ctx0" brushRef="#br0" timeOffset="123870.19">10178 5450 0,'0'0'16,"17"0"-16,19-17 15,-19 17-15,18-18 16,1 1-16,-19 17 15,1 0 1</inkml:trace>
  <inkml:trace contextRef="#ctx0" brushRef="#br0" timeOffset="124081.22">10213 5415 0,'-18'53'16,"36"-106"-16,-36 124 0,18-36 0,0 53 16,18-53-16,-18 1 15,18-19-15,-1 19 0,1-1 16,-1-35-16,1 18 16,0-18-16,-1 0 0,-17 17 15,36-34 1</inkml:trace>
  <inkml:trace contextRef="#ctx0" brushRef="#br0" timeOffset="124447.6">10442 5750 0,'18'-17'31,"0"-1"-31,-1 0 0,1 1 16,-18-1-16,17 0 0,1-17 15,-18 18-15,0-19 16,0 19-16,0-19 16,-18 19-16,18-1 15,-17 18-15,17-18 0,-18 18 16,18 18-1,-17 0-15,17-1 16,0 1-16,0 17 0,17 18 16,-17-18-16,18 1 15,-1-19 1,19 19-16,-19-36 16,1 0-16,17-18 15</inkml:trace>
  <inkml:trace contextRef="#ctx0" brushRef="#br0" timeOffset="124803.72">10654 5362 0,'35'18'16,"-17"0"-16,17-18 15,-17 0-15,-1 0 16,1 0-16,0 17 16,-1-17-16,-17 18 0,0 17 15,0-17 1,0-1-16,18 19 0,-18-19 16,0 1-16,18 35 15,-18-36-15,0 1 16,17 0-16,-17-1 0,-17 1 15,-1-18 1,0 18 0,1-18-16,-19 0 15,36-18-15,-35 18 16,17 0-16,1 18 0,-1-1 16</inkml:trace>
  <inkml:trace contextRef="#ctx0" brushRef="#br0" timeOffset="127897.17">13635 8343 0,'0'-17'0,"-18"17"16,18 17 0,0 1-1,0-1-15,18 54 16,-18-36-16,18 54 16,-18-54-16,0 71 15,17-36-15,1 18 16,-18-52-16,35 34 15,-17-52-15,-1 17 16,1-35-16,0 18 16,-18-36-1</inkml:trace>
  <inkml:trace contextRef="#ctx0" brushRef="#br0" timeOffset="128284.97">13441 8449 0,'0'0'0,"-18"0"16,36 0 0,-1-18-16,1 1 15,17-19 1,18 1-16,-35 0 16,0 17-16,-1-35 15,1 53-15,-18-17 16,18 17-1,-1 35 1,-17-17-16,35 35 16,-17-36-16,0-17 15,35 18-15,-36-18 16</inkml:trace>
  <inkml:trace contextRef="#ctx0" brushRef="#br0" timeOffset="128935.49">16704 8308 0,'0'0'0,"0"18"16,0 17-1,0-18-15,18 72 16,-18-36-16,0 0 15,0-18-15,17 18 0,1 35 16,-18-53-16,18 18 16,-1-35-16,1 17 15,-18-17 1,0-36 0,0 0-1</inkml:trace>
  <inkml:trace contextRef="#ctx0" brushRef="#br0" timeOffset="129257.74">16598 8414 0,'0'0'16,"18"-18"-1,17 0 1,-17 1-16,17-18 16,-17 17-16,-1 0 0,19-17 15,-36 17-15,17 1 16,-17-1 0,0 36-1,36-1 1,-19 1-16,1 0 0,52 35 15,-34-36 1,-1 18 0</inkml:trace>
  <inkml:trace contextRef="#ctx0" brushRef="#br0" timeOffset="133517.64">29598 7108 0,'18'0'47,"-1"0"-32,1 0 1,0 0-16,17-17 16,-17 17-16,17 0 15,-18 0-15,1 0 0,17 0 16,36-18-16,-36 18 15,0 0-15,1 0 16,17 0-16,0 0 0,52-17 16,-52 17-16,71-18 15,-54 18-15,54-18 16,-54 1-16,72-1 16,-54 18-16,70-18 15,-87 1-15,17 17 16,0 0-16,1 0 0,87-18 15,-88 18 1,89 0-16,-72 0 16,89 0-16,-88 0 15,-18 0-15,1 0 0,-1 0 16,-18 0-16,19 0 0,-19 0 16,54 0-1,-89 0-15,35 0 16,-34 0-16,-1-18 15,0 18-15,-17 0 16,-36 0 0,-17-17-1</inkml:trace>
  <inkml:trace contextRef="#ctx0" brushRef="#br0" timeOffset="153126.79">3687 8661 0,'-18'17'16,"0"1"-1,36-36 16</inkml:trace>
  <inkml:trace contextRef="#ctx0" brushRef="#br0" timeOffset="153426.66">3687 8661 0,'-36'17'15,"19"-17"-15,-1 0 32,36 0 30,35 18-46,-36 0-16,36-18 0,0 17 15,-18-17-15,36 0 0,52 18 16,-52-18 0,-1 0-16,1 0 0,-18-18 15,0 18-15,17 0 16,-52 0-16,0 0 16</inkml:trace>
  <inkml:trace contextRef="#ctx0" brushRef="#br0" timeOffset="170434.06">11871 8431 0,'18'0'31,"17"0"-31,-17 0 16,52 18-1,36-18-15,-53 0 0,70 0 16,-52 0-16,52 0 16,-70 0-1,35 0-15,-52 0 16,-19 0-16,1 0 16,0 0-16</inkml:trace>
  <inkml:trace contextRef="#ctx0" brushRef="#br0" timeOffset="171189.94">15046 8343 0,'-18'0'0,"1"0"15,34 0 1,36 0-1,-17 0-15,69-17 16,-34 17-16,-1 0 16,125 0-16,-90 0 15,72 17-15,-89 1 16,-18-1-16,-17 1 0,0 0 16,0-1-16,-17 1 15</inkml:trace>
  <inkml:trace contextRef="#ctx0" brushRef="#br0" timeOffset="174704.78">2858 8749 0,'17'0'47,"1"-18"-31,17 18-16,36-17 15,-1 17-15,71 0 16,-53 0-16,89 17 15,-89-17-15,88 0 16,-70 0-16,-18-17 16,18-1-16,-17 18 0,52-18 15,-71 1-15,-17 17 16,18-18 0,-54 18-16,-17 18 15,-53 17-15</inkml:trace>
  <inkml:trace contextRef="#ctx0" brushRef="#br1" timeOffset="-212548.45">4815 6103 0,'0'0'0,"-17"0"0,-1 0 16,1 18-1,17-1 1,-18 54-16,0-18 15,18 35-15,0-17 16,0-19-16,18 1 0,-18 0 16,18 0-16,-1-17 0,36 34 15,-18-52-15,18 17 16,-35-17 0,35-18-16,-36-18 15,1 0-15</inkml:trace>
  <inkml:trace contextRef="#ctx0" brushRef="#br1" timeOffset="-212148.67">5151 6262 0,'-18'-18'16,"36"36"-16,-54-36 0,19 18 0,-1 0 15,0 0-15,1 0 16,-19 35-16,19-17 16,-1 0-16,18-1 0,0 54 15,18-53-15,17 34 16,0-16-1,18-1-15,18 0 16,-54-35-16,1 18 16,-18 0-16,0-1 15,-53 1 1,36 0-16,-36-1 16,35 1-16,0-18 0,1 17 15,17-34 1,17-1-1</inkml:trace>
  <inkml:trace contextRef="#ctx0" brushRef="#br1" timeOffset="-211847.38">5221 5962 0,'0'0'16,"18"0"-16,-1 0 0,36 18 15,-35-1-15,53 36 16,-36-18-16,18 89 16,-18-71-16,0 70 15,-35-52 1,0 35-16,0-53 15,-17-18-15,-1 0 16,0 0-16,-17 18 16,17-17-16,-34-1 15,34-35-15</inkml:trace>
  <inkml:trace contextRef="#ctx0" brushRef="#br1" timeOffset="-210858.76">13670 5980 0,'-17'0'15,"17"17"-15,-18 1 16,18 35 0,-18-18-16,18 71 15,0-53-15,0 0 0,18 53 16,0-1-1,-1-69-15,1-1 16,35 0-16,35-17 16</inkml:trace>
  <inkml:trace contextRef="#ctx0" brushRef="#br1" timeOffset="-210536.64">14041 6138 0,'-36'-17'15,"19"17"-15,-19 17 16,19 1-16,-1 35 16,18-18-16,0-17 15,18 35-15,-1-18 16,19 0-16,-1-17 15,0 17-15,-17-17 16,-1-1-16,-17 1 16,-17 0-1,-1-1-15,-17-17 16,0 0-16,17 18 16,0-18-16,1 0 15,17-18 1,17 1-16</inkml:trace>
  <inkml:trace contextRef="#ctx0" brushRef="#br1" timeOffset="-210296.62">14146 5927 0,'0'0'0,"53"17"16,-17 1-16,-19 0 15,19 17-15,-1 0 16,0 18-16,0 0 16,-17 0-16,0 0 0,-1 53 15,-17-71-15,-35 53 16,17-53-16,-17 18 16,0-35-1,35 0-15,-18-18 16</inkml:trace>
  <inkml:trace contextRef="#ctx0" brushRef="#br1" timeOffset="-209669.49">16880 5927 0,'-17'-18'15,"-1"18"-15,1 0 16,-19 53-16,19-18 15,-19 1-15,19 16 0,-19 54 16,36-35-16,-17 35 16,17-53-16,17 35 15,1-35 1,35 0-16,-18-36 0,-17 1 16,17-18-16,0 0 15,-17 0-15,17-18 0</inkml:trace>
  <inkml:trace contextRef="#ctx0" brushRef="#br1" timeOffset="-209319.37">17286 6121 0,'0'0'15,"-18"-18"-15,1 0 0,-36 18 16,35 0-16,-35 18 16,18 0-16,17 17 0,1-17 15,17 17 1,0 0-16,17-17 0,36 17 16,18 18-1,-36-35-15,0-1 0,36 19 16,-53-19-1,-54 1 17,19-18-32,-1 0 0,-17 0 15,17 0 1,1 0-16</inkml:trace>
  <inkml:trace contextRef="#ctx0" brushRef="#br1" timeOffset="-208924.36">17463 5821 0,'0'17'16,"17"19"0,1-19-16,35 54 15,-36-36 1,1 18-16,17-18 0,1 71 15,-19-53-15,18 35 16,-35-35-16,0 0 16,-17 35-1,-1-52-15,-17 17 16,17-18-16,-17 18 16,17-36-16,-17 1 0,0 0 15</inkml:trace>
  <inkml:trace contextRef="#ctx0" brushRef="#br1" timeOffset="-208234.1">17339 6403 0,'-18'0'47,"1"18"-31,-1-18-16,0 0 15,-17 17-15,18-17 16,-1 18-16,-35-18 15,18 17 1,17-17-16,0 18 0,1-18 16,17 18-1</inkml:trace>
  <inkml:trace contextRef="#ctx0" brushRef="#br0" timeOffset="-198546.13">3528 10019 0,'-35'-53'15,"-1"35"-15,-34-17 16,34 17-16,-34 36 15,17 0-15,18 17 0,17 36 16,-17 87 0,17-52-16,18 18 0,18 70 15,35-53 1,-18-71-16,71 18 16,-53-52-16,0-19 15,52 19-15,-69-36 16,34 0-16,-70-18 15,18-17-15,-18-1 16,-18 1-16,1 18 0,-1-19 16,0 19-16,18-1 15,0 0 1,18 18 0,0 0-16,-1-17 0,36-1 15,-35 18 1,-1 0-16,-17 18 15,0-1 1,0 1-16,0 17 16,0 18-16,18-18 15,-18 1-15,18-19 0,-18 19 16,17 17 0,19-36-16,-19-17 15,1-17-15</inkml:trace>
  <inkml:trace contextRef="#ctx0" brushRef="#br0" timeOffset="-198263.31">3881 9754 0,'35'0'16,"-18"-17"-16,36-1 0,-35 18 15,35-35 1,-35 35-16,-1 0 15</inkml:trace>
  <inkml:trace contextRef="#ctx0" brushRef="#br0" timeOffset="-198073.61">3951 9772 0,'0'0'16,"0"53"-16,0 0 0,0 53 15,18-71 1,-1 53-16,-17-53 16,36 18-16,-19-35 15,36 0-15,-17-18 16,-1 0-16</inkml:trace>
  <inkml:trace contextRef="#ctx0" brushRef="#br0" timeOffset="-197733.95">4180 10160 0,'0'0'16,"18"0"-16,0 0 0,-1 0 16,1-18-16,0-17 15,-1 17-15,1-17 16,-18 0-16,18 0 0,-18-36 15,0 36 1,-18-53-16,0 52 16,1 1-16,17 17 0,-18 1 15,18 34 1,0 36 0,18-17-16,-18 17 15,17-1-15,1 37 16,0-36-16,17 17 15,-18-52-15,19 17 16,-19-35-16,36-18 16,-53-17-16</inkml:trace>
  <inkml:trace contextRef="#ctx0" brushRef="#br0" timeOffset="-197473.03">4445 9631 0,'35'0'16,"-17"0"-16,0 17 16,-1 1-16,1 0 0,35 52 15,-36-34-15,1-19 16,0 19-16,-1-1 0,19 35 16,-36-52-1,17 35-15,-17-35 16,-17 17-16,-1-18 15,0-17-15,1 0 0,-36 0 16,35 0-16,-17 0 16,-18 0-1,35 0-15</inkml:trace>
  <inkml:trace contextRef="#ctx0" brushRef="#br0" timeOffset="-196939.68">4075 10777 0,'0'0'0,"0"18"15,17-18 1,-17 18-16,0-1 15,18 19-15,-18 34 16,18-35-16,-1 36 16,-17-36-16,18 36 15,-18-54-15,17 19 16,1-36-16</inkml:trace>
  <inkml:trace contextRef="#ctx0" brushRef="#br0" timeOffset="-196717.15">4251 10901 0,'0'0'16,"-35"17"-16,-1 1 0,19 0 15,-1-1 1,18 1-16,18 0 15,-1-1-15,1-17 16,0 18-16,17 0 0,0-1 16,-17-17-16,35 18 15</inkml:trace>
  <inkml:trace contextRef="#ctx0" brushRef="#br0" timeOffset="-196510.85">4445 10866 0,'18'70'0,"-36"-140"0,36 175 16,-1-69-16,-17-1 0,18 0 15,-18 18-15,18-18 0,-18-17 16,17 17-1,1-17-15,-1-18 16</inkml:trace>
  <inkml:trace contextRef="#ctx0" brushRef="#br0" timeOffset="-196276.16">4621 10954 0,'0'0'15,"-35"17"-15,17 1 0,-17 0 16,18-1-16,17 19 16,0-19-16,17 19 15,18-19-15,-17 1 16,35-1 0,-35-17-16,17 18 15,-17-18-15,-1 0 16,1-18-16</inkml:trace>
  <inkml:trace contextRef="#ctx0" brushRef="#br0" timeOffset="-196061.57">4833 10724 0,'0'18'16,"0"0"-16,0 35 15,0-18 1,0 18-16,18-36 16,-18 19-16</inkml:trace>
  <inkml:trace contextRef="#ctx0" brushRef="#br0" timeOffset="-195564.98">7197 10336 0,'0'18'16,"0"-36"-16,17 36 15,19-18-15,-19 0 16,19 0-16,16 0 16,-34 18-16</inkml:trace>
  <inkml:trace contextRef="#ctx0" brushRef="#br0" timeOffset="-195448.58">7338 10548 0,'53'0'15,"-106"0"-15,141-18 0,-53 1 16,1-1-16,-1 1 16</inkml:trace>
  <inkml:trace contextRef="#ctx0" brushRef="#br0" timeOffset="-194603.82">9366 10054 0,'-17'-17'31,"17"-19"-15,0 19-16,17-36 15,1 17-15,35-34 16,-18 35-16,-17 17 15,17 0-15,-17 1 0,-18-1 16,-18 18 0,-53 18-1,19-1-15,-54 19 16,53-36-16,-18 17 0,-88 1 16,71 0-1,-70-1-15,87 1 16,-17-1-16,70 1 15,1 17-15,34-17 16,54 17-16,-18-17 16,35 0-1,-35-1-15,35 18 16,-53-17-16,0 35 16,-35-18-16,-17 18 15,-1-18-15,-35 36 16,36-53-16,-36 52 15,17-34-15,36-1 16,0 0-16,0 0 0,71 36 16,-18-36-16,53 0 15,-36-35-15,54 0 16,-89 0-16,53-17 16,-70-1-1,17 1-15,-35-1 16,0-17-16,-17 35 15,-1-18-15,0 18 16,18 18 0,0-1-1</inkml:trace>
  <inkml:trace contextRef="#ctx0" brushRef="#br0" timeOffset="-194108.26">9102 11183 0,'-18'35'15,"18"-17"-15,-18 35 16,18-18-16,0-17 15,0-1-15,18 1 0,-18 0 16,18-18 0</inkml:trace>
  <inkml:trace contextRef="#ctx0" brushRef="#br0" timeOffset="-193958.81">8961 10989 0,'17'-18'31,"18"18"-15</inkml:trace>
  <inkml:trace contextRef="#ctx0" brushRef="#br0" timeOffset="-193023.63">10883 9913 0,'0'-18'31,"0"1"-15,0-18-16,-17-1 16,-1 19-16,18-1 0,-18-35 15,18 35-15,0 1 16,18-1 0,0 18-16,17 0 15,-18 18-15,1-18 16,-18 35-16,0-17 15,-35-1-15,0 1 16,-54 0 0,36-1-16,-70 1 15,-18 0-15,70-18 16,18 17-16,-35 1 16,53-1-16,17 1 15,18 0-15,18-1 16,17 1-16,18 17 15,-18-17-15,18 17 16,-35-17-16,0 35 16,-18-36-16,0 19 15,-18-19-15,0 1 0,-35 35 16,36-18 0,-19 18-16,19-18 15,17 36-15,17-18 16,54 35-16,-36-70 15,71 35 1,-53-36-16,0-17 0,0 18 16,0-18-16,35-18 15,-53 18-15,1-17 0,-19-1 16,18 0-16,-17 1 16,-18-1-16,-18 0 15,18 1-15,-17-1 16,-1 18-16</inkml:trace>
  <inkml:trace contextRef="#ctx0" brushRef="#br0" timeOffset="-192701.41">10583 11254 0,'0'0'15,"18"35"-15,-18 0 16,18-17-16,-18 17 15,0 0-15,17 1 0,-17-19 0,0 19 16,0-19-16,0 1 16,-17-18-1,-1 0-15,0-18 0,-17-17 16,17 0 0</inkml:trace>
  <inkml:trace contextRef="#ctx0" brushRef="#br0" timeOffset="-192579">10442 10989 0,'36'-18'16,"-19"1"-16,18 17 15,-17 0 1,0-18-16</inkml:trace>
  <inkml:trace contextRef="#ctx0" brushRef="#br0" timeOffset="-191583.19">12277 10442 0,'-18'-35'16,"36"70"-16,-71-88 0,35 53 15,-52 0-15,17 0 16,-18 71 0,53-36-16,-34 53 15,52-35-15,0 0 0,17 0 16,18-18-16,36-17 15,-18-18-15,35-18 16,-53 1-16,36-36 16,-53 18-1,-1-36-15,-17 36 16,-17-53-16,17 52 16,-36-17-16,19 36 15,-1 34 1,18 1-16,18 17 15,-1 53-15,19-35 16,17 18-16,-18-53 16,53 34-16,-53-52 15,36 18-15,-54-18 16</inkml:trace>
  <inkml:trace contextRef="#ctx0" brushRef="#br0" timeOffset="-191401.28">12682 10707 0,'0'0'16,"0"70"-16,18-52 0,0 35 16,-18-35-16,35 17 15,-17-35-15,-1 0 16,-17-18-16,0 1 15</inkml:trace>
  <inkml:trace contextRef="#ctx0" brushRef="#br0" timeOffset="-191260.95">12665 10495 0,'0'0'15,"0"-17"-15,17 17 31,1 17-31</inkml:trace>
  <inkml:trace contextRef="#ctx0" brushRef="#br0" timeOffset="-191025.99">12912 10918 0,'35'89'15,"-70"-178"-15,88 266 16,-53-142-16,0 0 16,0-17-16,0 0 0,0 17 15,-18-17-15,0-18 16,-17 0-16,17 0 16,1-18-16,-1 0 0,-17-52 15,35 35-15,-18-71 16,36 53-16</inkml:trace>
  <inkml:trace contextRef="#ctx0" brushRef="#br0" timeOffset="-190894.06">12912 10566 0,'0'17'16,"17"1"-1,1-18 1,0 18-1</inkml:trace>
  <inkml:trace contextRef="#ctx0" brushRef="#br0" timeOffset="-190705.25">13053 10672 0,'0'0'16,"0"70"-16,0-35 0,0 1 15,17 17 1,-17-18-16,18 18 16,-18-36-16,18-17 0,-18 18 15,17-36-15</inkml:trace>
  <inkml:trace contextRef="#ctx0" brushRef="#br0" timeOffset="-190550.52">13229 10707 0,'0'0'16,"-35"35"-16,17 0 0,1 18 15,17-35-15,17 0 16,1-1-16,35-17 16,-36 0-16,19-17 15</inkml:trace>
  <inkml:trace contextRef="#ctx0" brushRef="#br0" timeOffset="-190181.93">12506 9490 0,'18'17'16,"-1"-17"-16,1 18 0,17 0 16,0-18-16,-17 0 15,0 0-15,17 17 16,-17-17-16</inkml:trace>
  <inkml:trace contextRef="#ctx0" brushRef="#br0" timeOffset="-190032.75">12612 9648 0,'0'89'15,"0"-178"-15,0 231 0,17-37 16,1-52-16,0-17 16,-1 17-16,19-18 15,-19-18-15,19 1 16,-19-36-16</inkml:trace>
  <inkml:trace contextRef="#ctx0" brushRef="#br0" timeOffset="-189732.95">12806 9984 0,'0'0'16,"17"0"-16,1 0 15,17-18 1,1 0-16,-19-17 15,1 17-15,0-34 16,-18 16-16,0 19 16,0-19-16,-18 1 15,0 17-15,1 18 16,-1 0-16,18 53 16,0-35-16,18 70 15,-18-53-15,17 36 16,1-36-16,17 1 15,-17-19-15,0 1 16,-1-36 0,18-35-16</inkml:trace>
  <inkml:trace contextRef="#ctx0" brushRef="#br0" timeOffset="-189465.15">13070 9560 0,'0'0'15,"18"0"-15,0 18 16,17 35-16,-17-36 16,35 54-1,-36-36-15,36 36 16,-35-36-16,-1 0 0,19 18 16,-36-35-16,0 35 15,0-35-15,-36-1 16,19-17-16,-36 18 15,35-18 1,1 0-16,-1 0 0,0 0 16,-17-18-1,17 18 1</inkml:trace>
  <inkml:trace contextRef="#ctx0" brushRef="#br0" timeOffset="-188824.88">14870 10530 0,'0'0'0,"-18"-17"0,0-36 16,1 35-16,-1 1 16,0-1-16,-17 0 0,17 18 15,-17 0-15,0 0 0,-36 53 16,36-17-16,0 16 16,17 1-16,1 0 0,17 53 15,35-71 1,35 18-16,-17-35 0,53-18 15,-53-18 1,35-17-16,-52 0 16,-1-53-16,-35 52 15,0-52-15,-18 53 16,1-18-16,-19 18 16,19-1-16,-19 1 15,19 35-15,-1 18 16,18 17-16,0 0 15,18 18-15,-1 0 0,54 35 16,-36-52-16,18 34 16,-18-52-16,18 35 15,-35-53-15,17 17 16</inkml:trace>
  <inkml:trace contextRef="#ctx0" brushRef="#br0" timeOffset="-188492.9">15346 10724 0,'17'18'0,"-17"0"16,18-1-16,0 36 16,-18-17-16,17-1 0,1 35 15,-18-52-15,0 0 16,0-1-16,0 1 15,0 0-15,0-36 16,-18-17 0</inkml:trace>
  <inkml:trace contextRef="#ctx0" brushRef="#br0" timeOffset="-188364.46">15363 10513 0,'0'17'15,"36"1"1,-36 0 0,17-1-16</inkml:trace>
  <inkml:trace contextRef="#ctx0" brushRef="#br0" timeOffset="-188058.22">15610 10848 0,'18'70'0,"-36"-140"0,36 158 16,0-53-16,-1-17 15,1 17-15,0-35 0,-18 18 16,0 0-16,0-1 16,-18 1-16,0-18 15,1 0-15,17 18 16,-18-18-16,0 0 15,1-18-15,-1 18 16,1 0 0,17-18-16,-18 18 15,18-17-15,-18-1 0,1 0 16,17 1 0,0-1-16,0 0 0,-18 1 15</inkml:trace>
  <inkml:trace contextRef="#ctx0" brushRef="#br0" timeOffset="-187746.33">15681 10619 0,'0'-18'31,"18"18"-16,-1 0-15</inkml:trace>
  <inkml:trace contextRef="#ctx0" brushRef="#br0" timeOffset="-187462.28">15857 10724 0,'0'0'0,"0"18"0,0 17 0,0 54 15,0-54-15,0 0 16,0 0-16,0 1 16,0-19-16,0 19 0,0-19 15,18-17-15,0 0 16</inkml:trace>
  <inkml:trace contextRef="#ctx0" brushRef="#br0" timeOffset="-187283.93">15963 10848 0,'-53'35'15,"36"-17"-15,17-1 0,0 19 16,17-36-16,1 17 16,17 1-16,-17-18 15,17 18-15,-17-18 0,17 0 16,-17 0-16</inkml:trace>
  <inkml:trace contextRef="#ctx0" brushRef="#br0" timeOffset="-186850.63">15258 9507 0,'17'18'15,"-17"0"-15,36-1 16,-1-17-16,18 18 15,-36-18-15,36 0 16,-35 0-16</inkml:trace>
  <inkml:trace contextRef="#ctx0" brushRef="#br0" timeOffset="-186650.04">15311 9596 0,'0'0'16,"0"70"-16,0-17 0,0-18 0,0 71 16,17-53-16,-17 18 15,18-36 1,-1-17-16,19 17 16,-19-18-16,19 1 15,-19-18-15,19-18 16,-19 18-16,1-17 15</inkml:trace>
  <inkml:trace contextRef="#ctx0" brushRef="#br0" timeOffset="-186334.65">15628 10001 0,'18'0'31,"-1"-17"-15,1-1-16,17-17 16,-35 17-16,18-17 15,-18-18-15,0 18 16,0-1-16,-18 1 16,1 17-16,-1 1 15,0 17-15,18 35 16,-17-17-16,17 52 15,17-34-15,1 34 16,0-35-16,17 18 16,0-35-16,18 0 15,-35-1-15,17-34 16</inkml:trace>
  <inkml:trace contextRef="#ctx0" brushRef="#br0" timeOffset="-186028.04">15928 9613 0,'0'0'0,"18"0"16,17 35-16,-18-17 16,1 0-16,0 17 15,-1-17-15,1 17 16,-18-17-16,0-1 15,18 1-15,-18 17 16,0 0-16,0 1 16,0-19-16,0 19 15,0-19-15,0 1 16,-18 0-16,0-18 16,1 0-1,-19 0-15,36-18 16,-17 18-16</inkml:trace>
  <inkml:trace contextRef="#ctx0" brushRef="#br0" timeOffset="-185232.63">15646 10918 0,'0'0'16,"0"-17"0,-18 17-16,18 17 47,18 1-32,-18 0-15,17 35 16,-17-18-16,36 18 15,-36-35-15,17 17 0,-17-18 16,18 1-16,-18 35 16,0-35-16,-18 17 15,18-17-15,-17 17 16,-1-18-16,0 1 16,1 0-16,-1-18 15,-17 0-15,0 0 16,17 0-16,-35-18 15,18 0-15,17 18 16,36 0-16,-1 0 16</inkml:trace>
  <inkml:trace contextRef="#ctx0" brushRef="#br0" timeOffset="-183970.23">9243 11165 0,'17'0'31,"1"-17"-16,0 17-15,-1 0 16,1 0 0,0 0-16,-18 17 15</inkml:trace>
  <inkml:trace contextRef="#ctx0" brushRef="#br0" timeOffset="-183852.16">9278 11307 0,'0'0'15,"18"0"-15,-1-18 0,19 0 16,-19 18-16,1-17 16,0-1-1</inkml:trace>
  <inkml:trace contextRef="#ctx0" brushRef="#br0" timeOffset="-183697.73">9613 11113 0,'0'0'0,"0"17"16,0 1-16,-17 17 0,17 0 15,0-17-15,17 17 0,1 1 16,-1 16-16,19-34 16</inkml:trace>
  <inkml:trace contextRef="#ctx0" brushRef="#br0" timeOffset="-183380.62">10813 11077 0,'17'0'47,"1"0"-31,0 0-1,-1 0-15</inkml:trace>
  <inkml:trace contextRef="#ctx0" brushRef="#br0" timeOffset="-183285.87">10795 11218 0,'0'-35'0,"0"70"0,18-17 16,-1 0-16,19-18 15,-1 0-15,0 0 16</inkml:trace>
  <inkml:trace contextRef="#ctx0" brushRef="#br0" timeOffset="-183124.92">11113 11130 0,'0'0'16,"0"35"-16,0-17 0,0 0 0,17-1 15,-17 19-15,0-19 0,18 1 16</inkml:trace>
  <inkml:trace contextRef="#ctx0" brushRef="#br0" timeOffset="-182146.64">8625 9296 0,'0'17'0,"0"19"15,0-1 1,18 18-16,-18-18 0,18-17 16,-18-1-16,17 1 15,-17 0-15,18-36 16,-18-35 0,0 18-16,18-36 15,-18 18-15,17-17 16,-17 35-1,18-1-15,-18 19 16,0 34 0,18 1-16,-18 0 0,0 17 15,17 0-15,-17 0 0,18 18 16,-1-17 0,1 16-16,-18-34 15,18 17-15,-1-35 16,1 0-16,0 0 15</inkml:trace>
  <inkml:trace contextRef="#ctx0" brushRef="#br0" timeOffset="-181962.46">8978 9313 0,'0'0'0,"0"18"0,0 17 16,0 1-16,0-1 15,18-18-15,-18 19 0,17 17 16,1-36 0,0-17-16,17-17 15</inkml:trace>
  <inkml:trace contextRef="#ctx0" brushRef="#br0" timeOffset="-181824.4">9155 9349 0,'0'0'16,"0"53"-16,0-18 0,0 0 0,0-17 15,0-1-15,0 19 0,0-19 16,0 1-16</inkml:trace>
  <inkml:trace contextRef="#ctx0" brushRef="#br0" timeOffset="-181679.46">9049 9437 0,'0'0'15,"17"0"-15,1-18 0,17 1 16,-17 17-16,17 0 16,-35-18-16</inkml:trace>
  <inkml:trace contextRef="#ctx0" brushRef="#br0" timeOffset="-181440.49">8872 8837 0,'0'0'0,"36"0"16,-19-18-16,1 18 15,0-17-15,-1 17 16,-34 0 0,17 17-16</inkml:trace>
  <inkml:trace contextRef="#ctx0" brushRef="#br0" timeOffset="-181333.85">8908 8925 0,'0'0'0,"0"18"0,0 17 0,17 18 16,-17-35-16,18-1 15,0 1-15,-1 17 16</inkml:trace>
  <inkml:trace contextRef="#ctx0" brushRef="#br0" timeOffset="-180940.43">9084 9013 0,'0'0'0,"18"-17"16,-18-1-16,17-17 16,1 17-16,-18-35 15,0 36-15,0-1 16,0 0-1,-18 18-15,1 0 16,17 18 0,0 0-16,0-1 15,0 19-15,0-19 16,0 1-16,0 0 0,17 17 16,1-35-1,0 0-15,-1-18 16,1-17-1,-18 17-15,0-17 16,18 35-16,-18-18 16,0 1-1,0-1-15,0 0 16,-18 1 0</inkml:trace>
  <inkml:trace contextRef="#ctx0" brushRef="#br0" timeOffset="-180599.52">9243 8749 0,'17'0'15,"1"0"1,0 0-16,-1 18 16,1-18-16,-18 35 15,18-18-15,-18 19 0,17 34 16,-17-34-16,0 16 16,0-34-16,0 0 15,-17-18 1,17 17-1,-18-17-15,0-17 16,1-1-16,-1 0 16</inkml:trace>
  <inkml:trace contextRef="#ctx0" brushRef="#br0" timeOffset="-179932.93">10160 9278 0,'0'0'0,"-18"0"15,18 18 1,0 17-1,0-17-15,18-1 0,-18 1 16,0 0-16,0-1 16,-18-17-16,18-17 31,18-54-15,-18 36-16,35-36 15,1 1-15,-19 52 16,1-17-16,-1 52 15,1 36 1,-18-17-16,0 52 16,0-35-16,0 17 15,18-35-15,-1 1 16,-17-19-16,18 1 16,0-18-16,-1 0 0</inkml:trace>
  <inkml:trace contextRef="#ctx0" brushRef="#br0" timeOffset="-179592.92">10478 9384 0,'0'35'16,"0"-70"-16,0 105 0,0-34 16,0-19-16,35 19 15,-18-19-15,19-17 16,-36-17-1,17-1 1,-17 0-16,0 1 16,0-1-16,0 0 15,18 18-15,0 0 16,17 0-16,-17 18 16,17 0-1,-18-18-15,1 17 16,-18-34-1,-18-1 1,18 0-16,-17-17 16,-1 18-16,18-1 15,0 0 1</inkml:trace>
  <inkml:trace contextRef="#ctx0" brushRef="#br0" timeOffset="-179366.86">10548 8872 0,'18'0'16,"-1"0"-1,1 0 1,17 0-16,-17 0 15,0 0-15,-18-17 16</inkml:trace>
  <inkml:trace contextRef="#ctx0" brushRef="#br0" timeOffset="-179226.91">10583 8943 0,'18'53'0,"-36"-106"0,36 123 16,-18-17-1,0-17-15,18-19 0,-18 1 16,17-18-16,1 18 0,0-18 16,-1 0-16,1-18 15</inkml:trace>
  <inkml:trace contextRef="#ctx0" brushRef="#br0" timeOffset="-178898.54">10742 9102 0,'0'35'16,"0"-70"-16,18 70 0,-1-17 15,1-18 1,-18-18-16,35 0 16,-35 1-16,18-19 15,-18 19-15,0-19 16,0 19-16,0-1 0,0-17 15,-18 17-15,18-17 16,0 53 15,0 17-31,0 0 16,0-17-16,0 35 16,18-53-16,0 35 15,-1-35 1,1 0-16,-18-18 15</inkml:trace>
  <inkml:trace contextRef="#ctx0" brushRef="#br0" timeOffset="-178608.26">10918 8855 0,'0'0'15,"18"0"-15,0-18 0,-1 18 16,1 0-16,17-18 15,-17 18-15,0 18 16,-1 0-16,-17 17 16,18-17-16,-18 17 15,0-17-15,0 17 0,35 18 16,-35-36-16,18 19 16,-1-19-16,-17 1 15,-17-18 1,-18 0-1,17 0-15,0 0 16,-17 0 0,17 0-16</inkml:trace>
  <inkml:trace contextRef="#ctx0" brushRef="#br1" timeOffset="-173603.43">4974 9490 0,'-17'17'16,"-19"36"0,36-17-16,-17-1 0,-1 71 15,18-53 1,0 0-16,0 52 15,18-52-15,17 18 16,0-36-16,0 0 16,18-17-16,-17 0 15</inkml:trace>
  <inkml:trace contextRef="#ctx0" brushRef="#br1" timeOffset="-173175.12">5292 9560 0,'-36'-17'0,"19"34"0,-1 19 15,-17 34 1,17-17-16,18-18 15,0 18-15,18 35 16,-1-52-16,19 17 0,-1-36 16,0 1-1,-17-18-15,17 0 16,-17-18-16,-18-17 16,0 17-16,18 1 15,-18-1-15,0 0 0,0 1 16,0-1-16,0 36 31,17 17-15,-17-17-16,0 17 15,18-17-15,-18 17 16,17-35-16,-17 18 16,18-18-1,0 0-15</inkml:trace>
  <inkml:trace contextRef="#ctx0" brushRef="#br1" timeOffset="-172914.94">5503 9419 0,'0'0'0,"36"18"0,-1-1 16,18 54-16,-18-18 16,-17-18-16,17 36 0,-17-18 15,-1 0-15,1 0 0,-18-1 16,18 19-16,-36-18 16,0-18-16,18 0 15,-35-17-15,0 35 16</inkml:trace>
  <inkml:trace contextRef="#ctx0" brushRef="#br1" timeOffset="-171519.02">13670 9490 0,'0'-18'15,"0"0"1,-17 18-16,17-17 0,-18 17 15,0 0-15,-17 0 16,35 17-16,-35 36 16,17-17-16,18 52 15,-18-35-15,18 35 16,18-53-16,17 36 16,-17-36-16,17 0 15,-17-17 1,35-18-16,-36 0 15,1 0-15</inkml:trace>
  <inkml:trace contextRef="#ctx0" brushRef="#br1" timeOffset="-171062.78">13864 9507 0,'-17'0'16,"-19"18"0,36 0-16,-17 35 15,-1-18-15,18 0 0,0 0 16,0 18-16,18-17 0,-1 17 15,1-36-15,0 1 16,-1-18-16,1 0 0,-1 0 16,1 0-16,0 0 15,-1-18-15,-17 1 16,0-1-16,0 0 16,0 1-16,18 34 46,-18 1-30,0 0 0,0-1-16,0 1 15,0-1-15,0 1 16,18-18-16,-18 18 16,17-18-16</inkml:trace>
  <inkml:trace contextRef="#ctx0" brushRef="#br1" timeOffset="-170813.34">14076 9384 0,'0'0'16,"35"35"-16,-17 0 0,35 36 15,-36-36-15,36 53 16,-35-52-16,0 52 16,-18-35-16,0 35 15,-18-53-15,0 18 16,1-35-16,-1 0 16</inkml:trace>
  <inkml:trace contextRef="#ctx0" brushRef="#br1" timeOffset="-170173.58">16387 9490 0,'0'0'16,"-18"0"-16,0 35 15,18 18-15,-17-18 16,-1 36-16,0 52 16,18-70-16,0 53 15,18-71-15,17 36 16,1-36-16,-19-17 16,18-18-16,1 17 0,34-34 15</inkml:trace>
  <inkml:trace contextRef="#ctx0" brushRef="#br1" timeOffset="-169699.03">16810 9507 0,'-53'18'15,"106"-36"-15,-124 54 0,18 34 16,36-35 0,-1 18-16,0 36 15,18-54-15,18 35 16,0-34-16,52-1 16,-34-17-16,17-1 15,-36-17-15,18-17 16,-17 17-16,0-36 15,-18 19-15,0-1 16,0 0-16,-18 1 16,36 17-1,-1-18 1,1 18 0,0 0-1,-36 18 1,18-1-1,0 1-15,0 35 16,18-35-16,-1 17 16,1-17-1,17-1-15,-17-17 16,-1 18-16</inkml:trace>
  <inkml:trace contextRef="#ctx0" brushRef="#br1" timeOffset="-169427.44">17110 9366 0,'0'0'0,"17"18"15,36 52-15,-35-34 16,35 52 0,-18-35-16,0 53 15,-17-53-15,0 52 16,-36-52-16,-17 53 16,17-71-16,-35 36 15</inkml:trace>
  <inkml:trace contextRef="#ctx0" brushRef="#br0" timeOffset="-161420.31">1147 7479 0,'-18'0'15,"0"0"1,1 0-16,-1 0 0,36 0 31,-1 18-15,1-1-16,52 1 15,-34-18-15,52 0 16,-53 0-16,53 0 16,-52 0-16,34 0 15,-52 17-15,35-17 16,-36 0 0,36 0-16,-35-17 15,0-1-15</inkml:trace>
  <inkml:trace contextRef="#ctx0" brushRef="#br0" timeOffset="-161057.78">1517 7320 0,'0'0'0,"18"18"16,-1 17-16,19-17 16,16 17-16,-16-35 15,-1 18-15,18-1 16,0-17 0,-18 18-16,-17-18 0,-1 18 15,1 17 1,0-18-16,-18 19 15,0-19-15,-18 1 16,0 0 0,1-1-1,-1-17-15,0 18 0,1 0 16,-18-1-16,-1 18 16,19-17-16,17 0 0</inkml:trace>
  <inkml:trace contextRef="#ctx0" brushRef="#br0" timeOffset="-159323.5">1429 10389 0,'0'0'0,"0"18"16,17 0 0,1-18-16,17 17 0,54-17 15,-1 0 1,-35 0-16,0-17 15,105-1 1,-105 18-16,0 0 16,-35 18-1,-1-18 1,-17-18 0</inkml:trace>
  <inkml:trace contextRef="#ctx0" brushRef="#br0" timeOffset="-158994.96">1887 10142 0,'0'0'0,"0"18"16,18-18-16,0 35 15,-1-17-15,54 17 16,-1 0-1,-17-17-15,18 0 16,-36-1-16,36 1 16,-54-18-16,36 18 15,-53-1-15,18 1 16,-18 0 0,-35 17-16,-18 18 15,17-36-15,1 19 16,0-19-16,0 19 0,-36-1 15,36 0-15,-36 18 16,36-18-16</inkml:trace>
  <inkml:trace contextRef="#ctx0" brushRef="#br0" timeOffset="-150025.28">22296 8449 0,'0'-18'16,"35"-17"-1,-35 0-15,17 0 16,-17-1-16,0 1 16,-17 0-16,-18-1 15,-1 19-15,1-1 16,0 18-16,-36-17 0,-35 34 16,36 1-16,-36 35 15,71 0-15,-18 52 16,35-34-16,18 70 15,18-70-15,52 70 16,-34-88-16,17-18 16,-1 18-16,1-35 15,71-1-15,-71-17 16,35-17-16,-53-19 16,0 1-16,-17 0 0,0-53 15,-18 17-15,0 18 16,0 0-16,-18-17 15,0-54-15,1 54 16,17 34-16,-18-17 0,1 0 16,17 36-16,0 34 15,17 72 1,1-19-16,-1 89 16,1-53-16,17 105 15,-17-122-15,35 105 16,-35-124-16,-1 89 15,-17-88-15,-17 34 16,-1-69 0,-35 34-16,18-52 15,-36-18-15,18 0 16,-35-35-16,53 17 16,-36-53-1,36 36-15,17-18 0,18 18 16,0-53-16,18 52 15</inkml:trace>
  <inkml:trace contextRef="#ctx0" brushRef="#br0" timeOffset="-149708">22613 8890 0,'0'53'15,"0"-106"-15,18 124 0,-18-54 0,0 18 16,17-35-16,-17 18 16,0-36-1,0-17-15,0 0 16,0 0-16,0-1 0,-17-34 16,17 35-16,0-18 15,0 35 1,17 18-16,1 0 15,17 0 1,-17 18-16,35-1 16,-36 1-16,19 0 15,-19-1-15,1 1 16</inkml:trace>
  <inkml:trace contextRef="#ctx0" brushRef="#br0" timeOffset="-149300.72">23107 8802 0,'-35'-18'0,"70"36"0,-88-53 16,35 35-16,1 0 0,-1 17 15,0 1-15,1-1 16,-1 54-16,18-36 15,0 18-15,18-18 16,17 1-16,-17-36 16,-1 17-16,36-34 15,-35 17-15,17-36 16,-17 1-16,0-18 16,-18 36-16,-18-36 15,18 35-15,-18 0 16,18 1-16,-17 17 15,17 17 1,0 19-16,17-1 16,-17 0-16,18-17 15,0 0-15,17 17 16,0-18-16,0 1 16,1-18-16,-19 0 15</inkml:trace>
  <inkml:trace contextRef="#ctx0" brushRef="#br0" timeOffset="-148907.4">23389 9013 0,'0'36'16,"0"-54"15,0-35-16,18 36-15,-1-36 16,1 35-16,0 0 16,-1-17-16,1 35 15,0 0-15,-18 18 16,0 17-16,0-17 16,0 17-1,17-17-15,1-36 31,0-17-15,17 17-16,-18 0 0,19 1 16,-19 17-16,1 0 15,0 0-15,-1 35 16,-17 0-16,0 18 16,0-35-16,0 17 15,0-17-15,0-1 16,0 1-16</inkml:trace>
  <inkml:trace contextRef="#ctx0" brushRef="#br0" timeOffset="-148362.19">21149 7849 0,'0'0'16,"0"18"-16,0 0 0,0 17 15,18-17-15,-1-1 16,19 1-16,-19-18 16,1-18-16</inkml:trace>
  <inkml:trace contextRef="#ctx0" brushRef="#br0" timeOffset="-148245">21325 7743 0,'0'18'16,"18"17"-1,0-17-15,35 35 16,-36-35-16,19-1 16</inkml:trace>
  <inkml:trace contextRef="#ctx0" brushRef="#br0" timeOffset="-147316.01">25294 8608 0,'18'0'16,"-18"17"-1,17 36-15,-17 0 16,0 53-1,0-71-15,0 54 16,0-72-16,0 1 0,-17-1 16,17-34-1,17-54 1,1 18-16,17-35 16,-17 35-16,0 18 15,-1 0-15,19 17 0,-19 18 16,1 0-16,-1 53 15,1-18-15,-18 1 16,0-1-16,0 0 0,0 0 16,0-17-1,18-18 1,-1-35 0,1 17-16,35-52 15,-35 52-15,17-17 0,0 17 16,0 0-1,-17 18-15,0 0 0,-18 53 16,0 18 0,0-18-16,0-18 15,17 36-15,1-54 16,17 36-16,1-35 16,-1-18-16</inkml:trace>
  <inkml:trace contextRef="#ctx0" brushRef="#br0" timeOffset="-146949.02">26176 8749 0,'-53'0'0,"106"0"0,-123 0 16,52 18-16,-17 52 15,17-35-15,18 1 16,0-1-16,0-17 0,18 17 15,-1-18-15,36 19 16,-18-36-16,18 0 16,-35-18-16,35-17 15,-53 17-15,0-17 16,18-18 0,-36 35-16,0-17 0,1 35 15,17-18-15,-18 18 0,18 18 16,0 17-1,0-17-15,18 0 16,-18-1-16,35 19 16,0-19-16,18 1 15,-35-1-15,17-17 16,-17 0-16</inkml:trace>
  <inkml:trace contextRef="#ctx0" brushRef="#br0" timeOffset="-146681.68">26405 8749 0,'18'0'16,"35"-18"-16,18 1 16,-1-1-1,-17 0-15,0 1 16,-35 17-16</inkml:trace>
  <inkml:trace contextRef="#ctx0" brushRef="#br0" timeOffset="-146466.72">26564 8431 0,'-17'89'15,"34"-178"-15,-34 248 0,34-35 16,-17-71-16,35 52 15,1-69-15,-19-1 16,19 0-16,-19-17 0,19 17 16,-19-17-16</inkml:trace>
  <inkml:trace contextRef="#ctx0" brushRef="#br0" timeOffset="-146242.68">26846 9031 0,'0'0'16,"0"-18"-16,-17 1 0,17-18 15,0 17 1,0-17-16,0 17 16,17-17-1,-17 17-15,18 0 0,0 1 16,-1-1-16,1 18 0,17-17 15,-17 17-15,0 17 16,-1 1 0</inkml:trace>
  <inkml:trace contextRef="#ctx0" brushRef="#br0" timeOffset="-146077.43">27146 8872 0,'18'18'16,"-18"0"-16,18-1 16,-18 1-16,0 0 0,17-1 15,1 1 1</inkml:trace>
  <inkml:trace contextRef="#ctx0" brushRef="#br0" timeOffset="-145920.84">27111 8573 0,'0'0'16,"18"0"-16,-1 35 16,1-18-1,-18 1 1</inkml:trace>
  <inkml:trace contextRef="#ctx0" brushRef="#br0" timeOffset="-145742.88">27393 8872 0,'53'18'15,"-106"-36"-15,124 54 0,-18-36 16,-36 0-16,19 0 15,-19 0-15,1 0 16,-18-18-16</inkml:trace>
  <inkml:trace contextRef="#ctx0" brushRef="#br0" timeOffset="-145577.96">27570 8819 0,'0'0'0,"-36"18"0,1 35 16,17-35-16,-17 35 16,35-18-16,-18 18 15,1-36 1,17 1-16</inkml:trace>
  <inkml:trace contextRef="#ctx0" brushRef="#br0" timeOffset="-145297.78">27958 8079 0,'0'0'15,"17"53"-15,-17-36 0,0 1 16,0-1-16,0 19 16,0-19-16,-17 1 15</inkml:trace>
  <inkml:trace contextRef="#ctx0" brushRef="#br0" timeOffset="-145169.25">28134 8096 0,'0'0'16,"18"36"-16,-18-1 16,-18-18-16,0 54 15,1-36-15,17 1 0</inkml:trace>
  <inkml:trace contextRef="#ctx0" brushRef="#br0" timeOffset="-138914.33">21608 9825 0,'-18'0'16,"36"0"0,-1-18-1,1 18-15,17-17 16,-17 17-16,17 0 16,0 0-16,18 0 15,0 0-15,106 17 16,-71-17-16,141 0 15,-105 0-15,158 0 16,-141 0-16,18 0 16,141 0-16,-159 0 15,106 18 1,-141-18-16,53 0 16,-107 0-16,-16 18 15,-54-18 1</inkml:trace>
  <inkml:trace contextRef="#ctx0" brushRef="#br0" timeOffset="-131684.09">4586 13529 0,'0'0'0,"0"18"32,35-18-17,1 17-15,17-17 16,70 18-16,36-18 15,-71 0-15,88 0 16,-87 0 0,87-18-16,-105 1 15,34-1-15,-69 0 16,-19 18-16,-34 0 16,-36 18-16</inkml:trace>
  <inkml:trace contextRef="#ctx0" brushRef="#br0" timeOffset="-131348.75">5327 13617 0,'0'0'0,"-18"18"15,18 35-15,0 0 16,0 0-16,18 17 0,0 1 15,-1 17-15,36 53 16,-35-70-16,35 70 16,-36-88-16,19 70 15,-36-88-15,0 18 16,-18-17-16,18-1 0,-53 35 16,18-52-16,-71 17 15,53-17-15,-70-18 16,52 0-16,-70-35 15,53 17 1,-36-35-16,54 18 16,34 17-16,1-17 0,0 17 15</inkml:trace>
  <inkml:trace contextRef="#ctx0" brushRef="#br0" timeOffset="-130355.7">6033 14605 0,'17'-18'16,"-34"1"-16,-1 17 15,-17 0 1,17 17-16,-17 1 0,-18 35 15,35-18-15,0 0 16,18 1-16,18-1 16,17-17-16,-17-1 15,17 1-15,1 0 0,-19-1 16,19 1-16,-1-18 0,-18 18 16,1-18-16,-36 17 15,1-17 1,-18 18-16,-18-18 15,17 0-15,1 0 16,17 0-16,1 0 0,-1 0 16,36 0-1</inkml:trace>
  <inkml:trace contextRef="#ctx0" brushRef="#br0" timeOffset="-130154.76">6156 14746 0,'18'0'0,"35"0"15,-18 0-15,53 0 16,-53-18-16,36 18 16,-36 0-1,0 0-15,-17 0 16,-36 0-16</inkml:trace>
  <inkml:trace contextRef="#ctx0" brushRef="#br0" timeOffset="-129976.68">6332 14482 0,'0'52'15,"0"-104"-15,0 140 16,0-35-16,0 35 15,0-18-15,18-17 0,-18 0 16,18 0-16,-1 18 16,1-54-16,0 19 0,-1-36 15</inkml:trace>
  <inkml:trace contextRef="#ctx0" brushRef="#br0" timeOffset="-129581.98">6562 14887 0,'0'36'15,"0"-72"-15,17 89 0,1-35 16,0-1-16,-1 1 16,1 0-16,0-18 0,17 0 15,-18 0-15,1-18 0,0 18 16,-18-18-16,17-17 0,-17 0 15,0 0-15,0 17 16,0 0-16,18 36 16,0 35-1,-1 0-15,19 53 16,-36-71-16,35 71 16,-35-71-16,0 53 15,-18-70 1,-17 35-16,17-53 15,-35 17-15,18-17 16,17-17-16,-17-1 0,18 0 16,-19 1-16,19-1 15,-1-35-15,18 18 16,18 0-16</inkml:trace>
  <inkml:trace contextRef="#ctx0" brushRef="#br0" timeOffset="-129346.64">6897 14570 0,'0'0'16,"0"17"-16,17 36 15,1-17-15,-18 16 16,18 1-16,-18 0 0,17 18 15,1 35-15,-18-53 16,0-18-16,18 0 0,-1 0 16,1-35-1</inkml:trace>
  <inkml:trace contextRef="#ctx0" brushRef="#br0" timeOffset="-129025.59">7108 14940 0,'0'0'15,"0"35"-15,18-35 0,35 0 16,-35 0-16,35-35 16,-36 18-16,1-1 15,17-35-15,-35 35 16,0 1-16,0-1 0,-17 0 15,-19 1-15,19 17 16,-19 17-16,19 1 16,17 53-1,0-36-15,35 18 16,-17-36-16,35 1 16,-18-18-16,35 0 15,-52 0-15,0-18 16,-1 18-16,-17-17 0</inkml:trace>
  <inkml:trace contextRef="#ctx0" brushRef="#br0" timeOffset="-128452.18">6174 13106 0,'-36'17'15,"72"-34"-15,-89 34 0,53 1 0,17-18 16,1 0-1,35-18 1,-35 1-16,17 17 0,0 0 16,-17 0-1,-36 0 1,18 17 0</inkml:trace>
  <inkml:trace contextRef="#ctx0" brushRef="#br0" timeOffset="-128180.13">6191 13176 0,'0'0'15,"-17"53"-15,17-35 0,-18 35 16,0 17-16,18-17 16,0 18-1,0-36-15,18 0 0,17 1 16,-17-36-16,17 17 15,-17 1-15,-1-18 16,1 0-16,17 0 0,1 18 16,-19-18-1,1 17-15,0 1 16,-36-18 15</inkml:trace>
  <inkml:trace contextRef="#ctx0" brushRef="#br0" timeOffset="-127774.13">6544 13582 0,'0'0'0,"0"18"16,18-18 0,-1-36-1,1 19-15,0-36 16,-1 17-16,-17 1 16,18-35-16,-18 34 15,-18-17-15,18 18 16,-35 0-16,17 35 15,1 0 1,17 18-16,0 52 16,0-35-16,17 36 15,-17-36-15,18 0 16,0 1-16,17 17 16,-17-36-16,34 1 15,-34-18-15,35-18 16,-35 1-16,-1-1 15</inkml:trace>
  <inkml:trace contextRef="#ctx0" brushRef="#br0" timeOffset="-127424.56">6809 13159 0,'0'0'16,"17"17"-16,1-17 15,0 18-15,-1-18 16,1 0-16,17 0 0,-17 0 16,35 18-16,-36-18 15,1 35 1,0-18-16,-18 1 16,0 53-16,0-36 15,0 0-15,17 36 16,-17-54-16,0 19 0,18-1 15,-18-17-15,0-1 16,-18-17 0,1 0-1,-1-17-15,18-1 16,-18 18 0</inkml:trace>
  <inkml:trace contextRef="#ctx0" brushRef="#br0" timeOffset="-125560.33">8149 13653 0,'0'0'0,"0"-36"0,-17 19 16,-1 17-16,18 17 15,-35 71 1,17-17-16,0 88 15,1-53-15,17 70 16,0-88-16,17 71 16,19-89-16,17 36 15,-18-70-15,0-1 16,18-18-16,-18 1 0,18 0 16,-35-18-16</inkml:trace>
  <inkml:trace contextRef="#ctx0" brushRef="#br0" timeOffset="-124104.3">8978 13847 0,'0'-18'16,"0"0"0,-17 18-1,-1 0 313,0 0-312,1 0-16,-54 0 16,36 0-16,-36 36 15,36-19-15,-36 36 16,36-35-16,0 35 16,17-18-16,18 18 15,18-18-15,52 18 16,-17-35-16,18 17 15,-1-17-15,72 35 16,-90-36-16,72 36 16,-71-35-16,0 35 15,-53-36-15,0 19 16,-18-1 0,-17-18-16,-36 1 15,18 0-15,-35-1 16,35-17-16,-17 0 15,52 0-15,0-17 16,36 17-16,17-18 16</inkml:trace>
  <inkml:trace contextRef="#ctx0" brushRef="#br0" timeOffset="-123891.68">9507 14658 0,'0'0'15,"18"18"-15,-18-1 16,-18 18 0,-17 1-1,0-19-15,0 19 0,-36 34 16,36-52-16,-36 35 15,36-53-15</inkml:trace>
  <inkml:trace contextRef="#ctx0" brushRef="#br0" timeOffset="-123191.73">10107 13917 0,'18'-53'0,"-36"106"0,36-123 16,-54 70-1,1 17-15,0 1 16,-18 70 0,18-35-16,17 70 15,18-52-15,18 52 16,-1-70-16,72 18 15,-54-36-15,71-17 16,-53-18-16,35-18 16,-53 1-16,-17-1 15,17-17-15,-35 17 16,-18-17-16,18 17 16,-35 0-16,17 18 15,1 36-15,17-19 16,-18 36-1,36-35-15,-18 0 0,35 34 16,-35-34-16,35 17 16,-17-17-1,-18 17-15,0-17 16,18-18 0</inkml:trace>
  <inkml:trace contextRef="#ctx0" brushRef="#br0" timeOffset="-122818.25">10619 13441 0,'0'0'0,"0"35"15,35 36 1,0-36-16,53 71 16,-35-53-1,0 0-15,18 17 0,35 89 16,-71-89-1,0 19-15,0-19 0,-35 18 16,0-17-16,-35 70 16,0-70-16,0-18 0,-54 52 15,36-69-15,-35 17 16,53-36-16,0-17 16</inkml:trace>
  <inkml:trace contextRef="#ctx0" brushRef="#br0" timeOffset="-122029.07">12047 14005 0,'-17'0'0,"34"0"31,1 18-15,0-18-16,35 18 15,-18-18-15,18 0 16,-18 0-16,0 0 16,1 0-16,-1 17 15,-17 1-15</inkml:trace>
  <inkml:trace contextRef="#ctx0" brushRef="#br0" timeOffset="-121845.73">12047 14164 0,'0'0'16,"0"18"-16,18-18 0,35 17 15,-18-17-15,53 0 16,-52 0-16,17 18 16,-18-18-16,-35 35 15</inkml:trace>
  <inkml:trace contextRef="#ctx0" brushRef="#br0" timeOffset="-105190">15716 13353 0,'0'17'31,"18"54"-31,0-36 16,-1 106-1,-17-53-15,18 1 0,-18 140 16,0 18-1,0-141-15,0 123 16,0-141-16,17-17 16,1 35-16,0-71 15,-18 18-15,17-53 16,-17-18 0</inkml:trace>
  <inkml:trace contextRef="#ctx0" brushRef="#br0" timeOffset="-104846.27">16034 13423 0,'17'71'0,"1"-18"0,-18 17 15,18 1-15,-18 17 16,17 0-16,1 18 0,-18 123 16,0-123-16,18 106 15,-18-106-15,0 52 16,0-105-1,0 0-15,17-17 0,-17-1 16,18-18-16,-18 1 16,18-18-16,-18-18 15</inkml:trace>
  <inkml:trace contextRef="#ctx0" brushRef="#br0" timeOffset="-103265.77">17216 13635 0,'-36'-35'16,"1"17"-16,-18 18 0,-35 35 16,35 18-16,-35 71 15,53-36-15,17 0 16,0 0-16,18 0 0,18-17 15,0 0-15,-1-1 0,36-17 16,35 18 0,-35-54-16,53-17 15,-35 0-15,-36 0 16,-18-35-16,-17 0 16,0-1-16,-17 19 15,-1-1 1,18 0-16,0 36 15,18-18 1,17 35-16,-17-17 16,-1 0-16,1-18 15,0 17 1,-18 1-16,0 0 16,-18 17-1,18-18-15,0 19 16,18-19-16,-1-17 15</inkml:trace>
  <inkml:trace contextRef="#ctx0" brushRef="#br0" timeOffset="-102882.66">17515 13353 0,'0'-18'0,"18"18"16,17 18 0,1-18-16,-1 0 15,-17 0 1,17 0-16,-35 17 15,-18-17 1</inkml:trace>
  <inkml:trace contextRef="#ctx0" brushRef="#br0" timeOffset="-102725.91">17551 13423 0,'35'106'0,"-70"-212"0,88 265 16,-53-106-16,17 0 0,-17 0 15,18 17 1,-18-52-16,18 17 16,-1-17-16,1-18 15</inkml:trace>
  <inkml:trace contextRef="#ctx0" brushRef="#br0" timeOffset="-102393.66">17815 13776 0,'18'18'15,"-36"-36"-15,54 36 0,-19-18 16,1 0-16,-1-18 16,36-17-16,-35-1 15,17-16-15,-35 16 16,0-34-1,0 52-15,-17-35 0,17 35 16,-18 1 0,0 17-16,18 35 15,0-17-15,0 70 16,0-53-16,36 36 16,-36-36-16,35 0 15,-17-35-15,17 18 16,-17-36-16,17-17 15</inkml:trace>
  <inkml:trace contextRef="#ctx0" brushRef="#br0" timeOffset="-102069.78">18150 13300 0,'0'0'15,"36"17"-15,-1 1 16,-17 0-16,35-18 16,-36 17-16,18 1 15,-17 0-15,0 34 16,-18-16-16,0 34 16,0-34-16,17 34 15,-17-52-15,0 35 16,18-53-16,-18 17 15,-18-17 1,1 0 0,-19-17-1,1-1-15,0 18 16,0-18-16,17 18 16</inkml:trace>
  <inkml:trace contextRef="#ctx0" brushRef="#br0" timeOffset="-101276.97">18785 13300 0,'0'-18'0,"-17"18"16,17 18-16,-18-1 0,18 1 16,0 17-16,0 18 15,0 71-15,0-71 16,18 52-16,-1-69 16,1-1-16,0 0 0,-1 1 15,36-19-15,-35-17 16,17-17-1</inkml:trace>
  <inkml:trace contextRef="#ctx0" brushRef="#br0" timeOffset="-100953.02">19138 13388 0,'-17'-18'16,"34"36"-16,-52-36 0,17 36 0,1 0 0,-1-1 16,0 18-16,1 1 15,17-1-15,0 0 0,0 1 16,53 17-16,-36-36 16,54 18-16,-36-35 15,0 18-15,-17-18 16,17 0-16,-17 18 15,-36-18-15,-17 0 16,0 0-16,-1 17 16,-34 1-1,52-18-15,-17 0 16</inkml:trace>
  <inkml:trace contextRef="#ctx0" brushRef="#br0" timeOffset="-100719.22">19332 13176 0,'18'-17'0,"-36"34"0,71-34 16,0 52-16,-18 0 15,54 71 1,-72-53-16,18 0 0,-35 17 15,18 36-15,-18-53 16,-35 18-16,17-36 16,1 0-16,-36 1 15,35-19-15</inkml:trace>
  <inkml:trace contextRef="#ctx0" brushRef="#br0" timeOffset="-100240.4">20003 14129 0,'0'0'15,"17"0"-15,1 0 0,70-18 16,-35 18-16,35 0 15,-35 0-15,-18 0 16,18 0 0,-35 0-16</inkml:trace>
  <inkml:trace contextRef="#ctx0" brushRef="#br0" timeOffset="-99612.58">21308 13758 0,'17'-53'15,"-34"106"-15,52-141 0,0 35 16,-35 36-16,0-36 16,0 35-16,0 0 31,-17 18-31,-1 0 16,-35 18-16,18 17 15,-36 54-15,36-19 16,-36 89-16,54-89 15,-1 89 1,36-88-16,-1-1 0,54 18 16,-36-35-16,18-35 15,35 17-15,-52-35 16,-1 0-16,0-17 0,-17-1 16,-18 0-16,0 1 0,0-36 15,-18 18 1,-17-18-16,17 35 15,18 0 1,18 18-16,17 0 16,-17 0-16,0 18 15,-1-18-15,1 18 0,-1-1 16,1-17-16,-18 18 16,0 0-1,-35 17-15,35-18 16,-18 36-1,18-17-15,18 34 16,-18-35-16,17-17 0,-17 0 16,18-1-16</inkml:trace>
  <inkml:trace contextRef="#ctx0" brushRef="#br0" timeOffset="-99167.6">21731 13229 0,'0'0'16,"35"0"-1,1 0 1,-1 0-16,0 0 0,18 18 16,-18-18-16,-17 17 15</inkml:trace>
  <inkml:trace contextRef="#ctx0" brushRef="#br0" timeOffset="-99034.04">21784 13300 0,'0'0'15,"0"88"-15,0-35 0,35 35 16,-17-35-16,0 0 16,17 17-1,-17-52-15,34 17 16,-34-35-16</inkml:trace>
  <inkml:trace contextRef="#ctx0" brushRef="#br0" timeOffset="-98722.6">22066 13653 0,'-17'35'15,"34"-70"-15,-34 87 0,34-52 0,1 0 0,0 0 16,-1 0-16,36-35 15,-18 18-15,-17-19 16,17 1-16,-17-18 16,0 18-16,-18-1 0,0-34 15,-18 52-15,0-17 16,1 17-16,-1 36 16,18 0-1,-18 52-15,18-35 16,18 54-16,0-36 15,-1 17-15,19-52 16,-1 35 0,-18-53-16,19 0 15,-19 0-15</inkml:trace>
  <inkml:trace contextRef="#ctx0" brushRef="#br0" timeOffset="-98427.52">22401 13300 0,'0'0'0,"18"-18"0,0 18 0,-1 0 16,19 0-16,-19 18 15,19 17 1,-19 0-16,1 1 0,-1-19 16,1 18-16,0 1 15,-18-1-15,17-17 0,1 52 16,-18-52-16,0 35 15,0-36-15,0 1 16,-18-18-16,18 18 16,-17-18-16,-1 0 15,-35-18-15,36 18 16,-1-18-16,0 18 16,1-17-1</inkml:trace>
  <inkml:trace contextRef="#ctx0" brushRef="#br0" timeOffset="-97659.63">22983 13247 0,'0'0'16,"18"-18"-16,-36 36 15,18 52 1,-17-17 0,17 53-16,0-53 15,0-18-15,0 18 0,0-17 16,35 34-16,0-52 16,-17-1-16,0-17 0,17 0 15,0 0 1,1-17-16</inkml:trace>
  <inkml:trace contextRef="#ctx0" brushRef="#br0" timeOffset="-97299.32">23354 13353 0,'0'0'0,"0"-18"0,-18 36 31,1 35-15,-1-1-16,18-16 16,0 17-16,0-18 0,0 0 0,0 1 15,35 16-15,-17-34 16,17 0 0,-17-18-16,-1 0 15,-17-18-15,18 0 0,-18 1 0,0-1 16,18 1-1,-18-1-15,0 36 16,0 17 0,17-18-16,-17 36 15,18-53 1,0 18-16,-1-18 16</inkml:trace>
  <inkml:trace contextRef="#ctx0" brushRef="#br0" timeOffset="-96932.16">23689 13282 0,'0'-18'0,"0"36"15,35 17 1,1-17-16,17 70 15,-36-53-15,18 54 16,-17-36-16,0 17 16,-18-35-16,-18 18 15,0-35-15,-17 0 16,0-1-16,0 1 16,17-18-16</inkml:trace>
  <inkml:trace contextRef="#ctx0" brushRef="#br0" timeOffset="-96419.93">24359 13247 0,'0'-35'15,"0"70"-15,0-35 16,18 106-1,-18-18-15,18 141 16,-18-105-16,0 140 16,0-140-16,0 70 15,17-106-15,1-18 16,-18-17-16,18 0 0,17 0 16,-35-35-1,17-36-15</inkml:trace>
  <inkml:trace contextRef="#ctx0" brushRef="#br0" timeOffset="-96147.79">24694 13406 0,'18'52'16,"-18"1"-16,18 36 16,-1-1-16,-17 18 0,18 123 15,-18-123-15,0 105 16,0-105-16,0-18 16,0-17-16,18-18 15,-18 35-15,0-70 16,0-54-1</inkml:trace>
  <inkml:trace contextRef="#ctx0" brushRef="#br0" timeOffset="-95786.48">24871 13106 0,'53'17'15,"-106"-34"-15,141 52 0,-35 0 16,-35-17-16,35 35 16,-36-36-1,1 19-15,-18-19 16,0 1-16,-18 0 15,1-1-15,-1 1 0,0-18 16,-17 35 0,35-17-16,-18-1 15,18 1-15,36 0 16,-19-1-16,36 1 16,-18-18-16,1 18 15,-19-18-15</inkml:trace>
  <inkml:trace contextRef="#ctx0" brushRef="#br0" timeOffset="-94886.13">25100 14570 0,'18'17'16,"-18"1"-16,0 17 0,35 53 15,-17-52-15,-1 17 16,1 17-16,0-34 0,-18-1 16,17 0-16,-17-17 15,0 17-15,18-17 0,-18-1 16,-18-34-1</inkml:trace>
  <inkml:trace contextRef="#ctx0" brushRef="#br0" timeOffset="-94611.68">25135 14605 0,'-17'0'16,"34"18"15,19-18-15,-19 0-16,36 0 16,35-18-16,-52 0 15,-1 18-15,0-17 0,-17 17 16,0 0-16,-18 17 15,-18 1-15,0 0 16,1-1 0</inkml:trace>
  <inkml:trace contextRef="#ctx0" brushRef="#br0" timeOffset="-94435.06">25259 14852 0,'18'0'15,"-36"0"-15,53 18 0,0-18 16,-17 0-16,0 0 0,35 0 16,-36 0-16,1 17 15,0-17-15,-1 0 0,1 0 16,-18 18 0</inkml:trace>
  <inkml:trace contextRef="#ctx0" brushRef="#br0" timeOffset="-85731.04">12241 16581 0,'18'17'16,"35"-17"-1,0 0-15,-18-17 16,18 17-16,-18-18 0,18 18 15,-17-18-15,-1 18 16,0 0-16,-35 18 16</inkml:trace>
  <inkml:trace contextRef="#ctx0" brushRef="#br0" timeOffset="-85604.52">12471 16863 0,'53'17'16,"-106"-34"-16,141 52 0,-53-35 0,18-18 16,-35 18-1</inkml:trace>
  <inkml:trace contextRef="#ctx0" brushRef="#br0" timeOffset="-83179.43">18292 16228 0,'17'-18'47,"-17"-35"-31,0 36-16,18-54 16,-18 36-16,17-1 0,1-34 15,-18 52-15,35-35 16,-17 36-1,-18 34 17,-35 1-17,-1 0-15,-52-1 16,35-17-16,0 18 16,-88-18-1,53 0-15,-71 18 16,89-1-16,-18 1 0,17-1 15,1 1-15,-1 0 16,18-1-16,18 1 0,17 0 0,0-1 16,36-17-1,70 18 1,-17-18-16,-1 0 0,89 0 16,-71 18-16,1-18 15,-19 17-15,1 1 0,-1 17 16,-52-17-16,-36 52 15,-17-34 1,-18-1-16,0 0 0,-70 36 16,52-18-16,1-18 15,-19 35-15,54-34 16,35-1-16,0 0 0,35-17 16,18 17-16,0-17 15,35 17-15,106-17 16,-105-18-16,87 0 15,-88 0-15,36-35 16,-71 17-16,-1 0 16,-34 18-16,0-35 15,-18 17-15,-36 1 16,19-1-16,-1 18 16,-17 18-16,17-1 15</inkml:trace>
  <inkml:trace contextRef="#ctx0" brushRef="#br0" timeOffset="-82867.14">17939 17198 0,'0'0'16,"0"53"-16,0-36 0,0 19 0,0 34 15,17-34-15,19 17 16,-19-36-16,1-17 15,0 18-15,17-18 16,0-18-16,-17 1 16</inkml:trace>
  <inkml:trace contextRef="#ctx0" brushRef="#br0" timeOffset="-82683.88">18133 17251 0,'-53'17'15,"106"-34"-15,-124 52 0,18 0 16,36-17-16,17 0 16,17-1-1,54-17-15,-36 0 16,18 0-16,35 0 16,-52 0-16,-19 0 0</inkml:trace>
  <inkml:trace contextRef="#ctx0" brushRef="#br0" timeOffset="-81715.44">19597 16245 0,'0'0'15,"17"0"1,-17-17 0,18-1-16,-18 1 15,18-36 1,-1 0-16,1 17 15,-18-17-15,18 18 16,-18 0-16,17 35 16,-17-18-16,-17 18 15,-1 0 1,0 0-16,-17 18 16,0-18-16,-53 35 15,35-35-15,-53 18 16,35-1-16,-35 1 15,54-18-15,16 18 16,1-1-16,17 1 0,-17 17 16,35-17-16,35 0 15,1-1-15,52-17 16,-35 0-16,53 18 16,-71-18-16,18 18 15,-36-1-15,-17 18 16,-17 18-1,-18-17-15,-36 34 16,53-17-16,-35 0 16,18 0-16,35-35 15,53-1 1,0-17-16,53 0 16,-53 0-16,70-17 15,-70 17-15,-18 0 16,1-18-16,-19 18 0,1 0 15,-53 0 1,17 0-16,-17 0 16,17-18-16,0 18 0</inkml:trace>
  <inkml:trace contextRef="#ctx0" brushRef="#br0" timeOffset="-81426.8">19544 17092 0,'0'0'16,"0"71"-16,0-36 16,0 18-16,18 17 15,-18-34-15,35 34 16,-18-52-16,-17 0 0,18-18 16,0 17-1</inkml:trace>
  <inkml:trace contextRef="#ctx0" brushRef="#br0" timeOffset="-81215.53">19667 17216 0,'-35'0'16,"70"0"-16,-105 17 0,35 1 15,17-1 1,18 1-16,-18 17 0,18-17 15,18 0-15,0-1 0,-1-17 16,54 18-16,-36 0 16,0-18-16,1 0 15,-1 0-15,-18 0 0,19-18 0</inkml:trace>
  <inkml:trace contextRef="#ctx0" brushRef="#br0" timeOffset="-80792.27">20055 16739 0,'0'36'0,"0"-72"0,0 107 15,0-1 1,18-52-16,0 35 16,-18-35-16,17 17 15,-17-17-15</inkml:trace>
  <inkml:trace contextRef="#ctx0" brushRef="#br0" timeOffset="-79714.13">21661 16034 0,'0'-18'0,"17"0"16,1 1-16,-18-18 16,0 17-16,0 0 15,-18 18-15,1 0 16,-1 36-16,-70 52 16,17 53-1,54-53-15,-1-17 0,0-1 16,18 54-16,18-71 15,17-18-15,0 0 0,18-17 16,53-1 0,-71-17-16,54 0 15,-54-35-15,18 0 16,-35 0-16,-1-1 16,-17 19-16,-17 17 15,-1 0-15,0 35 16,18 18-1,0-18-15,18 18 16,0-35-16,-1-1 0,18 1 16,-17-18-16,-18 18 0,35-18 15,-35-18-15</inkml:trace>
  <inkml:trace contextRef="#ctx0" brushRef="#br0" timeOffset="-79469.91">22119 15681 0,'0'0'0,"18"-18"0,-1 18 15,1 0-15,53 0 16,-36 18-16,18 0 16,-36-18-16,-17 17 0,18-17 15</inkml:trace>
  <inkml:trace contextRef="#ctx0" brushRef="#br0" timeOffset="-79352.36">22207 15822 0,'0'0'16,"18"88"-16,-18-52 0,18-1 0,-1 18 16,1-36-1</inkml:trace>
  <inkml:trace contextRef="#ctx0" brushRef="#br0" timeOffset="-79042.22">22384 16016 0,'0'0'0,"0"18"0,17-18 31,1 0-31,17-36 16,-17 19-16,0-36 16,-1 18-16,-17 17 15,0-53-15,0 36 16,0 0-16,-17 17 15,17 1-15,0 34 16,-18 36 0,18-18-16,0 36 15,0-36-15,18 36 16,-1-36-16,19 0 16,-19-17-16,18-18 15,-17 0-15,0 0 0,-18-18 16</inkml:trace>
  <inkml:trace contextRef="#ctx0" brushRef="#br0" timeOffset="-78758.22">22631 15646 0,'0'0'0,"17"0"0,1 0 15,17 0-15,-17 17 16,17 19-16,-17-19 15,-1 19-15,1-19 16,0 54-16,-1-36 16,-17 0-16,0 18 15,0-18-15,0-17 16,0 0-16,-17-18 16,-1 0-16,0 0 15,18-18-15,-17 18 16,-1-18-16,18 1 0,-17-1 15,-1 1 1</inkml:trace>
  <inkml:trace contextRef="#ctx0" brushRef="#br0" timeOffset="-76927.33">23125 15681 0,'0'-18'16,"0"1"-1,0 34 16,-18 19-31,18-1 16,-18 18-16,18-18 0,0 0 16,0 1-16,0-1 15,18 18-15,0-36 16,-1 19-16,1-19 16,0-17-16,17 18 15,-18-18-15</inkml:trace>
  <inkml:trace contextRef="#ctx0" brushRef="#br0" timeOffset="-76638.02">23389 15752 0,'0'0'15,"-17"-18"-15,-1 18 0,0 0 16,1 35-16,17-17 15,0 52-15,0-34 16,35 17 0,-17-36-16,17 18 0,-18-17 15,1 0-15,0-1 0,-1-17 16,-17 18-16,0 0 16,-17-18-16,-1 0 15,-17 0-15,17 0 16,1-18-16,-19 0 15,19 1-15</inkml:trace>
  <inkml:trace contextRef="#ctx0" brushRef="#br0" timeOffset="-76448.66">23566 15575 0,'17'35'15,"18"1"-15,1 34 16,-19-34-16,19 52 16,-36-35-16,0-18 15,-18 53-15,-17-35 16,-53 18-16</inkml:trace>
  <inkml:trace contextRef="#ctx0" brushRef="#br0" timeOffset="-76132.48">22437 16704 0,'0'0'16,"0"35"-16,0 1 0,17-1 0,1 71 16,-18-71-16,18 18 15,-1 0 1,1-36-16,0 1 0,17-18 15,-18 0-15,1-18 16</inkml:trace>
  <inkml:trace contextRef="#ctx0" brushRef="#br0" timeOffset="-75965.05">22560 16828 0,'-35'35'0,"70"-70"0,-88 87 16,36-34-16,17 35 15,17-35-15,1-1 0,17 1 16,0 0-16,18-18 0,18 17 16,-36-17-1,18 0 1</inkml:trace>
  <inkml:trace contextRef="#ctx0" brushRef="#br0" timeOffset="-75783.63">22825 16845 0,'0'0'15,"0"53"-15,0-35 0,17 17 16,1 36 0,0-36-16,17 18 15,-17-36-15,-1 1 0,1-18 16</inkml:trace>
  <inkml:trace contextRef="#ctx0" brushRef="#br0" timeOffset="-75599.28">22966 16880 0,'-53'53'15,"106"-106"-15,-124 142 0,54-72 0,17 19 16,0-19-16,0 1 15,17-1-15,1 1 16,17-18-16,18 18 16,-18-18-16,18 0 0,-35-18 15</inkml:trace>
  <inkml:trace contextRef="#ctx0" brushRef="#br0" timeOffset="-75070.51">23283 16545 0,'0'0'0,"-17"53"16,17-18-16,0 1 16,17 17-1,-17-36-15,18 19 0,0-19 16,-18 1-16</inkml:trace>
  <inkml:trace contextRef="#ctx0" brushRef="#br0" timeOffset="-74035.54">24324 16457 0,'35'18'31,"-17"-18"-31,70 0 16,-35 0-16,-18 0 0,18 0 15,18 17 1,-54 1-16</inkml:trace>
  <inkml:trace contextRef="#ctx0" brushRef="#br0" timeOffset="-73391.69">25964 15981 0,'0'0'16,"-88"-53"-16,53 53 0,-36 18 15,36-1-15,-18 107 16,18-54-16,17 89 16,18-71-16,53 71 15,-17-106-15,69 35 16,-52-53-16,18-17 16,-18-18-16,17 0 0,18 0 15,-52-18-15,-1-35 16,-35 36-16,0-1 15,0 0-15,0 1 16,-18-1-16,1 18 16,17 18-1,0-1 1,0 1-16,17 35 16,-17 0-1,18-35-15,0 35 16,-18-36-16,17 1 0,1-1 15,0-17-15</inkml:trace>
  <inkml:trace contextRef="#ctx0" brushRef="#br0" timeOffset="-73123.91">26405 15716 0,'53'0'0,"-106"0"0,142 0 15,-54 0-15,0 0 0,0 0 16,-17 0-16,17 0 0,1 0 15,-36-17 1,-18 17 0</inkml:trace>
  <inkml:trace contextRef="#ctx0" brushRef="#br0" timeOffset="-72979.44">26494 15804 0,'17'71'16,"-34"-142"-16,52 195 0,-17-89 0,-1-17 15,-17 17-15,35 18 16,-17-35-16,17 17 16,-17-35-1</inkml:trace>
  <inkml:trace contextRef="#ctx0" brushRef="#br0" timeOffset="-72667.92">26758 16087 0,'0'17'16,"18"-17"-16,-1-17 15,19-1-15,-19 0 16,19-35-16,-19 18 16,1 0-16,-18-18 15,0 18-15,0-18 16,-18 35-16,1 1 15,-1 17-15,0 17 16,1 36 0,17-18-16,17 36 15,1-18-15,0-18 16,-1-17-16,36 35 16,-35-36-16,35-17 15,-36 0-15,1 0 16</inkml:trace>
  <inkml:trace contextRef="#ctx0" brushRef="#br0" timeOffset="-72396.05">27093 15699 0,'18'0'15,"-36"0"-15,54 0 0,-19 17 16,19 19-1,-19-1-15,18 18 0,-17-18 16,17 53-16,-17-70 16,0 52-1,-18-52-15,0 17 16,0-17-16,-18-18 16,0 0-16,1 0 15,-19-18-15,19 18 16,-18-17-16,17 17 15</inkml:trace>
  <inkml:trace contextRef="#ctx0" brushRef="#br0" timeOffset="-71989.72">27675 15646 0,'0'0'15,"0"-18"-15,-17 18 16,17-18-16,-18 18 16,1 0-16,-19 53 15,19-17-15,-1 17 0,0-1 16,1 1-16,17 53 16,0-53-16,17 18 15,1-36-15,0 0 16,-1-17-16,19 0 0,-19-1 15,18-17-15,-17 0 16,0 0-16</inkml:trace>
  <inkml:trace contextRef="#ctx0" brushRef="#br0" timeOffset="-71522.61">27975 15663 0,'-17'-17'15,"-1"34"-15,0 1 16,1 0-16,17 35 0,-18-18 15,0 53-15,18-53 16,0 53 0,0-52-16,18-1 0,0 0 15,17-17-15,0 17 16,1-35-16,-19 0 16,1-17-16,-1-19 15,-17 19-15,0-19 16,-17 19-16,17-1 15,-18 18-15,18-18 16,18 18 0,-1 18-16,1-18 15,0 18 1,-18-1-16,0 1 16,0 0-16,0-1 15,0 1-15,0 0 16,17-18-16</inkml:trace>
  <inkml:trace contextRef="#ctx0" brushRef="#br0" timeOffset="-71278.09">28187 15575 0,'0'0'0,"0"-17"0,18 17 0,-1 17 16,1-17-16,17 35 0,0 1 16,1 17-16,-1 0 0,-17-1 15,35 54 1,-53-18-16,0-35 16,-18 18-16,-17-53 15,-1 35-15,1-36 16,-35-17-16</inkml:trace>
  <inkml:trace contextRef="#ctx0" brushRef="#br0" timeOffset="-70827.7">27323 16863 0,'-18'-18'0,"36"36"0,-36-18 15,18 35 1,0 0-16,0 18 15,18 0-15,-18 0 0,17 0 0,-17-18 16,18 53-16,-18-52 16,18 17-16,-1-36 15,1-17 1,-1 0-16,1-17 16</inkml:trace>
  <inkml:trace contextRef="#ctx0" brushRef="#br0" timeOffset="-70637.7">27534 17057 0,'0'0'16,"-53"0"-16,18 0 0,17 17 15,-17 1-15,35 0 16,0 17-16,18-17 16,35 17-16,-18 0 15,53 0 1,-52-17-16,-19-18 0,36 18 15,-53-1-15</inkml:trace>
  <inkml:trace contextRef="#ctx0" brushRef="#br0" timeOffset="-70411.11">27799 16951 0,'0'0'0,"0"18"0,0 35 16,0-18-16,35 53 15,-35-53-15,18 1 16,-1 16-16,1-16 0,0 17 16,-1-36-16,-17 1 15,18-18 1</inkml:trace>
  <inkml:trace contextRef="#ctx0" brushRef="#br0" timeOffset="-70204.11">27975 17074 0,'0'0'15,"-53"18"-15,18 17 0,-18 1 16,53-1-16,0-17 15,18 17 1,-1-18-16,72 19 16,-36-19-16,17-17 15,-35 0-15,18-17 16</inkml:trace>
  <inkml:trace contextRef="#ctx0" brushRef="#br0" timeOffset="-70015.03">28187 16916 0,'0'35'16,"0"-70"-16,0 88 0,0-36 0,18 19 15,-1-1-15,1-18 16,0 1-1,-1 0-15</inkml:trace>
  <inkml:trace contextRef="#ctx0" brushRef="#br0" timeOffset="-68385.33">28751 15540 0,'18'18'15,"17"-1"-15,-17 36 16,70 88-16,-53-53 16,18 1-16,36 122 15,-37-105-15,19 88 16,-53-88-16,17 70 16,-35-87-16,-53 52 15,18-71-15,-71 54 16,35-89-16,-70 53 15,71-70-15</inkml:trace>
  <inkml:trace contextRef="#ctx0" brushRef="#br0" timeOffset="-67817.08">20902 15681 0,'-18'0'16,"36"0"-16,-36 18 0,1 70 15,-1-18-15,36 142 16,-1-71 0,36 124-16,-17-142 15,87 89-15,-52-124 16,-1-17-16,1-18 0,-1-18 16</inkml:trace>
  <inkml:trace contextRef="#ctx0" brushRef="#br0" timeOffset="-67168">29228 15434 0,'0'0'16,"17"0"-16,1 0 0,17 0 0,18 18 16,-18-1-1,1 1-15,-1 17 0,-17 1 16,-1-19-16,19 36 15,-36-18-15,-18 1 16,0-19-16,1-17 16,-1 18-16,0 0 0,18-1 15,18 1 1,70-1-16,36 1 16,-71-18-16,35 0 15,-53 0-15</inkml:trace>
  <inkml:trace contextRef="#ctx0" brushRef="#br0" timeOffset="-18817.22">15152 15434 0,'-18'0'15,"1"35"-15,17-17 16,-18 53-16,18-19 15,0 1-15,18 53 16,-1 18 0,-17-89-16,18 18 0,-1 35 15,1-53-15,17 18 16,-35-35-16,0 0 16</inkml:trace>
  <inkml:trace contextRef="#ctx0" brushRef="#br0" timeOffset="-18463.82">13670 16545 0,'0'0'16,"71"18"-16,-18-18 0,105-18 16,-69 18-16,140-17 15,-88 17-15,0-18 16,0 18-16,177-35 16,-142 35-16,-17-18 15,0 0-15,-1 1 0,1 17 16,-18-18-16,141-17 15,-158 35-15,52-18 16,-140 18-16,16-17 16,-52 34-16,-35 1 15,0-18-15</inkml:trace>
  <inkml:trace contextRef="#ctx0" brushRef="#br0" timeOffset="-17262.16">14129 16863 0,'-18'0'0,"36"17"31,17-17-31,-17 0 16,35 18-1,-36 0-15,1 17 0,0-17 16,-18 17-16,0 35 16,0-52-16,-18 17 0,0-17 15,-17 35-15,17-35 16,1-1-16,34 1 31,36-18-31,-17 17 16,34 1-1,-35-18-15,-17 18 0,0-18 16</inkml:trace>
  <inkml:trace contextRef="#ctx0" brushRef="#br0" timeOffset="-15482.25">14587 16951 0,'0'18'31,"0"-1"-31,0 1 16,0 0-16,0 17 15,0 0-15,18 0 0,-18 36 16,0-53-16,0 34 16,0-34-1,18-18-15,-18-18 16,-18-34 0,18 34-16,0-17 15,-18-18 1,18 35-16,0-17 0,18 0 15,-18-1 1,18 19-16,-1 17 16,1 0-16,0 17 15,-1 1 1,1 0-16,-1 17 16,-17-18-16,18 1 15,-18 0-15,0 17 0,18-17 16,-18-1-16,17 36 0,-17-35 15,18-1-15,-18 1 16,18-18-16,-1 0 16</inkml:trace>
  <inkml:trace contextRef="#ctx0" brushRef="#br0" timeOffset="-15042.79">14923 17163 0,'0'35'16,"0"-17"-1,0 17-15,17-18 16,1 19-16,-18-19 16,17 1-1,1-18-15,-18-18 16</inkml:trace>
  <inkml:trace contextRef="#ctx0" brushRef="#br0" timeOffset="-14886.69">15046 17180 0,'18'36'15,"-36"-72"-15,36 107 0,-18-54 0,17 19 16,1-19-16,-18 1 15,0 0 1</inkml:trace>
  <inkml:trace contextRef="#ctx0" brushRef="#br0" timeOffset="-14737.35">14958 17268 0,'17'0'0,"1"0"15,17 0 1,1 0-16,-19-17 0,1 17 16</inkml:trace>
  <inkml:trace contextRef="#ctx0" brushRef="#br0" timeOffset="-14237.07">14746 16739 0,'0'-17'0,"0"34"0,18-34 16,17 17-1,-17 0 1,17 0-16,0 0 15,-17 0-15,-18 17 32,-18-17-32</inkml:trace>
  <inkml:trace contextRef="#ctx0" brushRef="#br0" timeOffset="-14104.42">14817 16757 0,'17'35'16,"-17"-17"-16,0 0 15,0-1-15,18 1 0,0 17 16,-18-17-16,17-18 16,-17 17-16</inkml:trace>
  <inkml:trace contextRef="#ctx0" brushRef="#br0" timeOffset="-13802.72">14940 16898 0,'0'-18'0,"0"36"0,18-36 16,-18 1-16,17-1 0,-17 1 15,0-1-15,18-17 16,-18 17-16,0-17 16,0 17-16,-18 0 15,1 1 1,17 34-1,0 1-15,0 0 16,17 17 0,1-35-16,0 35 15,-1-17-15,1 0 16,0-1-16,-1-17 16,1 0-16,-18-17 15</inkml:trace>
  <inkml:trace contextRef="#ctx0" brushRef="#br0" timeOffset="-13519.46">15081 16581 0,'18'17'31,"0"-17"-31,-1 18 15,1-18-15,-1 0 16,1 17-16,-18 1 0,18 0 16,-18-1-1,-18 1-15,0 0 16,1-18 0,17 17-16,-18-17 15,18-17 16,-17 17-31</inkml:trace>
  <inkml:trace contextRef="#ctx0" brushRef="#br0" timeOffset="-13102.09">15346 17074 0,'0'18'16,"0"35"-1,0-18 1,0-17-16,0 17 15,0-52 1,0-1 0,0-35-16,0 18 15,0-18 1,17 18-16,1-18 16,0 35-16,17 18 15,-35 18-15,18 35 16,-18-18-16,0 35 15,0-34 1,17-19-16,1 36 0,0-35 16,-1-18-1</inkml:trace>
  <inkml:trace contextRef="#ctx0" brushRef="#br0" timeOffset="-12743.91">15628 17180 0,'-18'53'15,"36"-106"-15,-36 124 0,18-54 0,18 1 16,0 17-16,-1-17 16,19 0-16,-19-18 15,1 0-15,-18-18 0,18 0 16,-18 1-16,0-1 15,0 0 1,0 36 0,17 0-1,1-1-15,-1 1 16,1-18-16,35 18 0,-35-18 16,17 0-16,-17-18 15,-18 0 1,-18-35-16,-17 36 15,17-18-15,-35-1 16,35 1-16</inkml:trace>
  <inkml:trace contextRef="#ctx0" brushRef="#br0" timeOffset="-12523.47">15628 16651 0,'0'0'15,"18"0"-15,-1 0 0,19-18 16,-1 18-16,0-17 16,-17 17-1,-36 17 1,1-17-1</inkml:trace>
  <inkml:trace contextRef="#ctx0" brushRef="#br0" timeOffset="-12368.13">15681 16739 0,'0'0'16,"18"53"-16,-18-35 0,0 17 15,0-17-15,0 17 16,17-17-16,-17-1 0,0 1 0,18 0 15,0-18 1,-1 0-16,1 0 16</inkml:trace>
  <inkml:trace contextRef="#ctx0" brushRef="#br0" timeOffset="-12084.11">15822 16933 0,'18'0'16,"-1"0"-16,1-17 0,-18-1 16,18 0-16,-1-17 0,-17-18 15,0 36 1,0-19-16,0 19 16,0-19-16,-17 36 15,17 18 1,0 17-1,0-17-15,0 0 0,17 17 16,-17-17-16,18 17 0,0 0 16,-1-35-1,1 18-15,-1-18 0,1 0 16</inkml:trace>
  <inkml:trace contextRef="#ctx0" brushRef="#br0" timeOffset="-11805.68">15998 16581 0,'18'-18'15,"0"0"-15,-1 18 16,19 0-16,-19 0 16,19 18-16,-19 0 15,-17 17-15,18 0 16,-18 18-1,0-35-15,0 17 16,0-17-16,0-1 0,0 1 16,-18-18-1,1 0-15,-19 0 16,19 0 0,-1 0-1</inkml:trace>
  <inkml:trace contextRef="#ctx0" brushRef="#br0" timeOffset="-11323.49">16263 17004 0,'-18'35'0,"18"-17"16,0 17-16,0 18 15,0-35-15,0-1 0,0 1 16,0 0-16,-17-36 16,17 0-1,0-35-15,0 18 16,0 17-16,0-17 16,17 0-16,1-18 0,0 0 15,17 35 1,-17 18-16,-1 36 15,1-19-15,0 19 16,-18-1-16,0 0 0,0 0 16,0 1-16,0 17 15,17-36-15,-17 1 16,18 0-16</inkml:trace>
  <inkml:trace contextRef="#ctx0" brushRef="#br0" timeOffset="-11109.21">16528 17180 0,'-18'18'0,"36"-36"0,-54 54 16,36-19-16,0 1 0,0-1 15,0 1-15,18 0 0,17 17 16,-17-35-16,17 18 15,-17-18 1,17-18-16,-17 0 16,-18 1-16</inkml:trace>
  <inkml:trace contextRef="#ctx0" brushRef="#br0" timeOffset="-10883.84">16528 16651 0,'17'0'16,"1"18"-1,0-18-15,17 0 16,-18 0-1</inkml:trace>
  <inkml:trace contextRef="#ctx0" brushRef="#br0" timeOffset="-10750.41">16563 16757 0,'0'0'0,"0"35"0,18 36 15,-1-36-15,1 36 16,-1-54-16,1 1 15,0-18-15,-1 18 0,1-36 16</inkml:trace>
  <inkml:trace contextRef="#ctx0" brushRef="#br0" timeOffset="-10460.16">16704 16863 0,'0'0'15,"0"17"-15,18-17 0,-1 0 16,1-17 0,17-1-16,-35 1 15,0-19 1,0 19-16,0-19 16,-17 19-16,17 34 15,0 1 1,0 0-16,17 52 15,-17-52-15,18 35 16,0-53 0,-1 17-16,-17 1 15,18-18-15,-18-18 16</inkml:trace>
  <inkml:trace contextRef="#ctx0" brushRef="#br0" timeOffset="-10160.46">16880 16669 0,'0'0'0,"18"0"0,0 0 16,-1 17-1,1-17-15,-18 18 16,18 0-16,-18-1 15,0 19 1,0-19-16,0 1 16,0 0-16,0-1 0,0 18 15,0-17 1,-18-18 0,0 0-1</inkml:trace>
  <inkml:trace contextRef="#ctx0" brushRef="#br0" timeOffset="-9832.06">17022 16439 0,'17'36'0,"1"-19"16,17 54-16,-17-36 16,35 53-16,-36-35 15,19 71 1,-36-54-16,0 54 15,0-71-15,-18 35 16,0-53-16,-17 36 16,17-54-16,-35 19 15,36-19-15,-54 1 16</inkml:trace>
  <inkml:trace contextRef="#ctx0" brushRef="#br0" timeOffset="-9336.6">13829 16898 0,'0'88'0,"0"-176"0,0 247 15,18-89-15,34 71 16,-16-88-16,34 71 16,-17-71-16,71 35 15,-54-70-15,1-1 16</inkml:trace>
  <inkml:trace contextRef="#ctx0" brushRef="#br0" timeOffset="-8708.16">17110 16316 0,'17'0'0,"1"0"15,0 0-15,17 18 16,-17-18-16,-1 17 16,1 19-1,-18-19-15,0 1 0,0 17 16,-18-17-1,18-1 1,0 1-16,18-18 0,-1 0 16,1 0-16,17 0 15,-17 0-15,0 0 16</inkml:trace>
  <inkml:trace contextRef="#ctx0" brushRef="#br0" timeOffset="-7841.63">14323 15628 0,'0'0'0,"-18"18"0,1 17 0,-54 0 16,36-17-16,-1 0 16,-34-18-16,17-18 15,0 0-15,18-17 0,-18 17 16,-18-70 0,18 53-16,0-89 15,36 71-15,-1 1 16,18-1-16,18 0 0,17 0 15,-17 35-15,35-17 16,-36 35-16,1 0 16,0 0-16,-1 18 15</inkml:trace>
  <inkml:trace contextRef="#ctx0" brushRef="#br0" timeOffset="-7668.2">13688 15011 0,'0'0'0,"17"-18"31,19 0-15,-1 18-16,0-17 0,-17-1 16,0 18-16,-1 0 0,1-17 15</inkml:trace>
  <inkml:trace contextRef="#ctx0" brushRef="#br0" timeOffset="-7407.01">14093 13264 0,'0'18'15,"-17"53"1,17-18-16,17 35 16,-17-35-16,18 0 15,0 0-15,17-18 0,-17 35 16,-18-34-16</inkml:trace>
  <inkml:trace contextRef="#ctx0" brushRef="#br0" timeOffset="-7138.64">13106 14093 0,'17'0'0,"-34"0"0,52 0 15,88-17-15,-17-1 16,141 18 0,-106 0-16,159 0 0,-141 0 15,158 0 1,-158 0-16,123-17 16,-176-1-16,-18 18 15,-35 0-15,-35 0 0,0 0 16,-36 0-16,0 18 0,-70 17 15,35-18-15</inkml:trace>
  <inkml:trace contextRef="#ctx0" brushRef="#br0" timeOffset="-6622.36">13458 14340 0,'-17'18'0,"17"0"16,-18 35-16,1 0 15,17 35 1,17-35-16,-17-18 0,53 35 15,-35-52-15,35 17 16,-18-35-16</inkml:trace>
  <inkml:trace contextRef="#ctx0" brushRef="#br0" timeOffset="-6483.19">13758 14623 0,'18'17'16,"0"-17"-16</inkml:trace>
  <inkml:trace contextRef="#ctx0" brushRef="#br0" timeOffset="-6349.85">13988 14570 0,'35'0'16,"-17"0"-16,17-18 15</inkml:trace>
  <inkml:trace contextRef="#ctx0" brushRef="#br0" timeOffset="-6218.51">14217 14517 0,'18'0'16,"-18"-18"-1,17 18-15,1 0 16</inkml:trace>
  <inkml:trace contextRef="#ctx0" brushRef="#br0" timeOffset="-5866.7">14499 14252 0,'0'0'16,"53"53"-16,-35-18 0,52 36 15,-34-18-15,16 53 16,-34-53-16,0 52 15,-36-69-15,-35 70 16,18-53-16,-18-18 16</inkml:trace>
  <inkml:trace contextRef="#ctx0" brushRef="#br0" timeOffset="-1995.13">3792 15222 0,'18'124'16,"0"-54"-16,-18 1 0,17 88 15,1-89-15,0 1 16,-18-18-16,17 0 15,-17 0-15,0-18 0,0 0 16,0-17-16,-17-18 16</inkml:trace>
  <inkml:trace contextRef="#ctx0" brushRef="#br0" timeOffset="-1707.15">3598 15399 0,'-17'0'15,"34"0"-15,1-18 16,0-17-16,17 0 0,0-36 16,-17 36-1,17-53-15,-35 52 16,18 1-16,-18 17 15,35 18-15,-17 18 16,-1 0-16,1-1 16,17 19-16,-17-1 0,17-18 15,0 19-15,-17-1 0,35 36 16</inkml:trace>
  <inkml:trace contextRef="#ctx0" brushRef="#br0" timeOffset="-973.68">3845 17551 0,'0'0'16,"0"-18"-16,0-35 15,0 0-15,0-17 16,-35-54-1,0-17-15,-1 53 0,1-88 16,18 105-16,-1 0 16,36-52-1,-1 88-15,1-18 0,17 35 16,18-35-16,-18 53 16,-17 0-16,17 0 0,0 35 15,-35 1-15,0-1 16,0 0-16,0 1 15,-17 16-15,-1-34 16,18 17-16,0-17 16,0 0-16,18-1 15,17 1-15,-17 0 0,52 35 16,-34-36-16,-1 18 16,-17 1-1,-18-19-15,0 1 16,-36 17-16,19-35 15,-54 18 1,36-18-16,17 0 0,-17 0 16,0-18-16,17 18 15,18-17-15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8T23:41:13.23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4568 3528 0,'0'-18'0,"0"1"15,0-1 1,0 0 0,-17 18-16,-1 0 15,1 0-15,-19 0 16,19 0-16,-36 18 16,17-18-16,1 18 15,18-1-15,-19 1 0,19-1 0,-36 19 16,35-19-1,-35 19-15,36-19 16,-19 54-16,19-36 16,-19 53-16,19-52 15,17 52 1,0-35-16,17-18 0,19 53 16,-1 0-1,0-52-15,0 17 0,18 17 16,-17-35-16,52 18 15,-53-35 1,53 0-16,-35-18 0,35 0 16,-35 0-1,36 0 1,-37-18-16,-16 0 0,52 1 16,-53-19-16,18-34 15,-18 35-15,18-71 16,-53 53-16,18-71 15,-18 54-15,-18-54 16,-17 54-16,-53-54 16,35 36-16,-71-18 15,72 53-15,-54 0 16,53 53-16,-53 18 16,71 0-1,-1 17-15,1-17 0</inkml:trace>
  <inkml:trace contextRef="#ctx0" brushRef="#br0" timeOffset="4762.54">24536 1076 0,'-18'-18'0,"18"1"15,0 34 1,0 36 0,18 0-16,-18 0 15,17 18-15,-17-1 0,0 18 16,0 18-16,0 18 0,0 87 15,0-105 1,0 71-16,18-107 16,-18 1-16,18-18 0,-1 0 15,-17-1-15,0-16 0,18 17 16,-18-36-16,18 1 16,-18 0-1,0-36-15,0 0 16,0 1-16</inkml:trace>
  <inkml:trace contextRef="#ctx0" brushRef="#br0" timeOffset="5300.67">24818 1164 0,'0'18'31,"18"52"-15,-1-17-16,1 71 16,-18-54-16,17 19 15,-17 87-15,0-88 16,18 71 0,-18-89-16,0 36 15,18-70-15,-18 16 16,0-34-16,0 17 0,17-17 15,-17 0-15,-17-18 32</inkml:trace>
  <inkml:trace contextRef="#ctx0" brushRef="#br0" timeOffset="7103.78">25823 1411 0,'0'0'15,"18"-53"-15,-18 36 16,-35-1-16,-1 36 15,-34 34 1,35 19-16,-54 70 16,54-53-16,17 1 0,-17 52 15,35-71-15,18-17 16,17 0-16,-17-18 16,70 18-16,-53-35 0,53 0 15,-52-18 1,-19-18-16,19 18 0,-36-18 15,17-35-15,-17 36 16,-17-19 0,-1 36-16,18-17 15,18 34 1,17-17 0,-17 0-16,17 18 15,-18-18-15,-17 18 31,-17-1-15,17 1 0,0 17-16,0-17 15,17 17-15,1-17 16,0-1-16,-1-17 16</inkml:trace>
  <inkml:trace contextRef="#ctx0" brushRef="#br0" timeOffset="7419.74">26247 1076 0,'35'0'16,"0"0"0,18-18-16,18 18 15,-36-17 1,-17 17-16,-18-18 0,-18 36 31,-17-18-31</inkml:trace>
  <inkml:trace contextRef="#ctx0" brushRef="#br0" timeOffset="7614.4">26317 1129 0,'0'0'15,"0"70"-15,0-34 0,0 34 16,0-34-16,18-1 16,-18-18-16,35 19 15,-17-36-15,-1 0 16,19 0 0,-19 0-16,1-18 0</inkml:trace>
  <inkml:trace contextRef="#ctx0" brushRef="#br0" timeOffset="8191.87">26635 1376 0,'17'-18'32,"1"1"-17,0-19 1,-1 19-16,1-36 15,-18 17-15,18-16 16,-18 16-16,-18 1 16,18 17-16,-18 1 15,18-1-15,-17 18 16,-1 53 0,18-35-16,0 17 15,0 18-15,0-18 16,18 18-16,-1-18 15,1-17-15,0 0 16,-1-18-16,1 17 0,17 1 16,-17-18-16,-1 0 15</inkml:trace>
  <inkml:trace contextRef="#ctx0" brushRef="#br0" timeOffset="8521.04">26882 1023 0,'17'-18'15,"1"18"-15,0 0 0,17 0 16,-17 0 0,-1 0-16,1 18 15,-18 35-15,17-18 16,-17 36-16,18-36 15,0 36 1,-1-36-16,-17-17 0,18-1 16,-18 1-16,0-1 15,0 1-15,-18-18 16,-17 0 0,17-18-16,-17 18 15,18-17-15,-1 17 16,0 0-16,1-18 15</inkml:trace>
  <inkml:trace contextRef="#ctx0" brushRef="#br0" timeOffset="8800.89">27252 1005 0,'-18'36'0,"36"-72"0,-53 107 16,35-18-16,0-18 15,0 0-15,0 18 16,17-35-16,19 35 15,-19-35-15,19-1 16,-19-17-16</inkml:trace>
  <inkml:trace contextRef="#ctx0" brushRef="#br0" timeOffset="9098.92">27587 1058 0,'0'0'0,"-17"-17"16,-1 17-16,0 0 15,1 0-15,-1 17 0,0 1 0,1 17 16,17 1-16,17-1 16,1 0-1,53 0-15,-54-35 16,19 18-16,-1 0 15,-18-18 1,-34 0-16,-18 17 16,-18-17-1,17 18 1</inkml:trace>
  <inkml:trace contextRef="#ctx0" brushRef="#br0" timeOffset="9366.21">27764 882 0,'0'0'16,"35"18"-16,-17-1 0,17 36 15,0-18-15,0 54 16,-35-54-16,18 53 16,-18-53-16,0 1 0,-18 17 15,1-36 1,-19 18-16,19-17 16,-18 0-16,-1-18 15</inkml:trace>
  <inkml:trace contextRef="#ctx0" brushRef="#br0" timeOffset="9899.52">28046 1870 0,'17'0'31,"19"0"-31,-1 0 0,53-18 16,-35 18-16,-18 0 16,1 18-16,34-1 15,-34 1-15,-1-18 16,0 18-16,-35-1 15</inkml:trace>
  <inkml:trace contextRef="#ctx0" brushRef="#br0" timeOffset="10795.95">29475 1393 0,'0'0'0,"0"-17"0,0-1 16,-18 1-16,-17 17 16,17 0-16,-17 17 15,-1 18-15,1 1 0,-35 87 16,52-70-16,-17 88 16,17-88-16,36 53 15,17-53-15,53 17 16,-35-52-16,0 0 15,0-18-15,0 0 0,-18 0 16,0 0-16,-17-18 0,0 0 16,-18 1-1,-36-18-15,19 17 16,-1 0-16,1 18 16,34 0 15,1 0-31,-1 18 15,1-18-15,35 0 16,-35 0-16,-1 0 16,-34 0-1,-1 18 1,18-1-16,-18 36 16,18-35-16,0-1 15,0 19-15,18-19 0,0 19 16,-1-19-16,1 1 15,0 0-15,-1-18 16</inkml:trace>
  <inkml:trace contextRef="#ctx0" brushRef="#br0" timeOffset="11273.84">29968 1005 0,'0'0'16,"18"0"15,0 0-15,17-17-16,-17 17 0,-1 0 15,36 0 1,-53-18-16</inkml:trace>
  <inkml:trace contextRef="#ctx0" brushRef="#br0" timeOffset="11413.15">30004 1111 0,'0'0'16,"17"71"-16,-17-18 0,18-36 15,-18 19-15,0-1 16,0-17-16,0 17 0,18 0 15,-18-17 1</inkml:trace>
  <inkml:trace contextRef="#ctx0" brushRef="#br0" timeOffset="11758.53">30180 1393 0,'0'0'0,"18"0"0,17 0 16,-17 0-16,17-35 16,0 18-16,1-36 15,-19 17-15,1 1 16,-18-18-16,0 36 16,0-54-16,0 36 15,-18-1 1,1 19-16,-1 34 15,18 1 1,-18 0-16,18 17 0,0 0 16,0 1-16,0-1 15,0 0-15,18 36 16,0-54-16,-18 19 0,35-19 16,-18-17-16,1 18 15,0-36-15</inkml:trace>
  <inkml:trace contextRef="#ctx0" brushRef="#br0" timeOffset="12095.2">30533 988 0,'35'0'0,"-17"0"15,35 0-15,-36 0 16,1 0-16,17 17 16,-35 1-16,0 17 15,0 1 1,0 34-16,0-17 16,0-18-16,0 1 0,0-1 15,0 0-15,18 0 16,0-17-1,-36-36 1,0 18 0,-17-17-16,17 17 15,-17-18-15,17 18 16</inkml:trace>
  <inkml:trace contextRef="#ctx0" brushRef="#br0" timeOffset="12435.75">30974 953 0,'0'17'15,"0"-34"-15,-18 52 0,1 18 16,17-36 0,0 19-16,17 34 15,-17-17-15,0-18 16,18-17-16,-18 17 0,18 1 15,-1-19-15,1 1 16,-18-1-16,17-17 16,-17-17-16</inkml:trace>
  <inkml:trace contextRef="#ctx0" brushRef="#br0" timeOffset="12836.76">31256 970 0,'0'0'16,"-35"0"-16,17 18 0,1-1 0,-19 36 16,36-35-1,-17 17-15,17 1 0,0-1 16,17 35-16,1-52 15,17 35 1,-17-53-16,17 18 16,0-36-16,-17 18 0,-18-18 15,18 1-15,-18-1 16,0 0-16,-18 1 16,0-1-1,36 53 1,-18-17-16,18 0 15,-1-1 1,1-17 0,-18 18-16,18-18 0</inkml:trace>
  <inkml:trace contextRef="#ctx0" brushRef="#br0" timeOffset="13314.01">31556 953 0,'0'-18'16,"0"36"-16,18-36 0,-18 36 31,17 34-15,1-16-16,-18-1 16,18 0-16,-1-17 0,1 52 15,-1-52-15,-17 35 16,-17-35-1,-1 17-15,-17-17 16,17-1-16,-17 1 0,17-1 16,-17-17-16,17 18 0</inkml:trace>
  <inkml:trace contextRef="#ctx0" brushRef="#br0" timeOffset="13848.07">31997 1005 0,'0'0'0,"0"-17"16,0 34 0,0 36-1,18 71-15,-18-54 0,17 89 16,-17-71-1,18 89-15,-18-89 16,18 53-16,-18-70 16,17 34-16,1-69 15,-18-1 1,-18-35-16</inkml:trace>
  <inkml:trace contextRef="#ctx0" brushRef="#br0" timeOffset="14132.71">32226 1076 0,'18'0'16,"-36"0"-16,54 0 15,-19 53-15,-17-18 16,18 71-16,-18-18 16,17-17-16,-17 17 15,0 18-15,0-18 0,0 0 16,0 0-16,0 53 16,18-88-16,-18 53 15,18-70-15,-18-19 0,0 1 16</inkml:trace>
  <inkml:trace contextRef="#ctx0" brushRef="#br0" timeOffset="14571.96">32632 2399 0,'0'0'0,"-18"0"15,18-18 1,0-17-1,0 17-15,0-35 16,0 18-16,18-35 16,-18 34-16,0-17 15,-18 18-15,18-18 16,0 36 0,0-1-16,18 18 0,0 0 15,-1 0 1,36 0-16,-35 0 15,35 0-15,-18 0 16,-17 0-16,-1 0 16,-34 18-16,-1-18 15</inkml:trace>
  <inkml:trace contextRef="#ctx0" brushRef="#br0" timeOffset="14716.76">32703 2170 0,'52'17'16,"-104"-34"-16,122 34 0,-35-17 16,-17 0-16,0 0 15,-36 0 1</inkml:trace>
  <inkml:trace contextRef="#ctx0" brushRef="#br0" timeOffset="15366.3">32703 847 0,'-18'-36'16,"0"36"0,36 0-1,0 18 1,-1 0-16,18-1 16,-17 1-1,17 0-15,-35-1 16,0 1-16,0 0 15,-17 17-15,-1-18 16,18 1-16,0 0 16,18-1-1,-1-17-15,36 0 16,-35 0-16,17 18 16</inkml:trace>
  <inkml:trace contextRef="#ctx0" brushRef="#br0" timeOffset="32260.92">5203 8537 0,'18'18'16,"0"-18"-16,17 18 15,0-1-15,89 1 16,-54-18-16,19 0 0,105 0 16,-106 0-16,106-35 15,-106 17-15,53 0 16,-88 1 0,18 17-16,-54 0 15,1 0-15,-53 0 16</inkml:trace>
  <inkml:trace contextRef="#ctx0" brushRef="#br0" timeOffset="32572.94">5980 8590 0,'-18'35'16,"18"-17"-16,0 17 15,0 1-15,18 17 0,35 70 16,-36-70-16,18 35 0,36 36 16,-53-36-16,35 35 15,-36-52-15,1 17 16,-18-53-16,-18 36 16,1-54-1,-72 1-15,36 0 16,-70-18-1,52 0-15,1-18 0,-1 18 0,1 0 16,-36-18 0,71 1-16,17 17 15</inkml:trace>
  <inkml:trace contextRef="#ctx0" brushRef="#br0" timeOffset="33295.71">6738 9366 0,'-53'-17'16,"106"34"-16,-141-34 0,35 17 15,18 17-15,-18 19 16,35-1-16,18-18 15,0 1-15,0 17 0,53 1 16,-35-1-16,52 0 16,-34-17-16,34 17 15,-35-35-15,-17 18 16,-36-18 0,-52 17-1,17 1-15,-35 0 16,35-1-16,17 1 15,-16 17 1,52-17-16</inkml:trace>
  <inkml:trace contextRef="#ctx0" brushRef="#br0" timeOffset="33517.8">6862 9525 0,'17'0'15,"18"0"-15,18-18 16,0 1-16,18-1 16,-36 18-16,0 0 15,1-18-15,-19 18 16,-17-17-1</inkml:trace>
  <inkml:trace contextRef="#ctx0" brushRef="#br0" timeOffset="33691.71">7038 9278 0,'0'0'15,"0"71"-15,0-18 16,0 35-16,0-35 15,18 0-15,-1 35 16,18-35 0,18-18-16,-35-35 15</inkml:trace>
  <inkml:trace contextRef="#ctx0" brushRef="#br0" timeOffset="34069.24">7303 9560 0,'-18'53'16,"36"-106"-16,-36 124 0,18-18 15,18-18-15,17-17 16,-18-1-16,19-17 16,-1 0-16,0-35 15,-17 17-15,0-35 16,-18 36-16,0-18 15,0 17-15,0 36 16,0 34 0,17 1-16,1 36 15,-1-36 1,1 35-16,-18-53 16,0 36-16,0-36 15,-35 18-15,0-36 16,-1-17-1,1 0-15,0 0 16,17-17-16,0-1 0,-17 0 0,18-17 16,-1-18-16,18 18 15</inkml:trace>
  <inkml:trace contextRef="#ctx0" brushRef="#br0" timeOffset="34401.58">7673 9278 0,'0'0'16,"-18"53"-16,18-18 0,0 1 15,-17 16-15,17 1 0,0-17 16,17 17 0,-17-1-16,0 1 0,18-17 0,-18-1 15,18-17-15,-1-1 0,18 19 16,-17-36-16,17 0 15</inkml:trace>
  <inkml:trace contextRef="#ctx0" brushRef="#br0" timeOffset="34691.71">7867 9666 0,'35'0'16,"-70"0"-16,88 0 0,-35-18 15,17 18-15,-35-17 16,0-1-16,0 1 16,-18 17-16,-17-18 15,-18 18-15,35 18 16,-17 17 0,35-18-16,0 1 0,18 17 15,-1-17-15,36 35 16,35-35-1,-52-1-15,17-17 0,-18-17 0,18-1 16,-36 0-16,1 1 16,-36 17-1</inkml:trace>
  <inkml:trace contextRef="#ctx0" brushRef="#br0" timeOffset="35147.98">8767 8502 0,'-18'18'16,"0"87"-16,18-34 15,-17 0-15,17 17 0,0-18 16,17 1-16,-17-1 16,18 1-16,17-18 0,18 35 15,-18-53-15,71-17 16,-35-18-16,-18-18 15</inkml:trace>
  <inkml:trace contextRef="#ctx0" brushRef="#br0" timeOffset="35426.14">9384 8661 0,'-71'-36'0,"142"72"0,-159-72 16,17 72-1,36-1-15,0 36 16,35-19-16,35 54 16,0-53-16,71 35 15,-53-52-15,53 17 16,-53-18-16,0 18 16,-36-36-16,-17 1 15,-17 0-15,-54-1 16,36-17-16,-53 18 15,52-18-15,1 0 16,17 0-16,1 18 16</inkml:trace>
  <inkml:trace contextRef="#ctx0" brushRef="#br0" timeOffset="35649.05">9948 9296 0,'0'0'16,"-17"17"-16,-1-17 16,-17 36-16,0-19 15,17 19-15,0-19 16,18 1-16,0-1 15</inkml:trace>
  <inkml:trace contextRef="#ctx0" brushRef="#br0" timeOffset="36014.28">10495 8696 0,'-17'-53'15,"34"106"-15,-52-106 0,0 53 16,-1 18-16,1 17 0,-53 88 16,70-52-16,-17 70 15,35-70-15,35-18 16,-17 0-16,17-1 0,53 1 16,-35-35-16,18 0 15,-36-36-15,-17 18 16,-1-18-16,1-17 0,-18 0 15,0 17-15,0 1 16,-18-1-16,18 36 31,0 17-15,0-18-16,36 19 16,-1-1-1,-35-17-15,18-1 0,-1-17 16,1 18-16</inkml:trace>
  <inkml:trace contextRef="#ctx0" brushRef="#br0" timeOffset="36282.98">10954 8184 0,'70'142'16,"-140"-284"-16,176 372 16,-36-71-16,-35-54 15,36 72-15,-53-107 16,-18 89 0,0-71-16,-18-35 0,0 18 15,-70 35-15,35-71 16,-35 35-16,35-52 15,18 0-15,0-18 0</inkml:trace>
  <inkml:trace contextRef="#ctx0" brushRef="#br0" timeOffset="37462.71">12136 8855 0,'17'0'15,"1"0"1,-1 0-16,54-18 16,-36 18-16,54-18 15,-72 18-15,36 0 16</inkml:trace>
  <inkml:trace contextRef="#ctx0" brushRef="#br0" timeOffset="37583.44">12241 9066 0,'53'0'0,"-106"0"0,142 0 16,-36 0-16,-18-17 15,0-1-15,0 0 0,1 18 16</inkml:trace>
  <inkml:trace contextRef="#ctx0" brushRef="#br0" timeOffset="38956.67">14887 8590 0,'0'-17'31,"0"-19"-15,0 19-16,0-36 15,0 17-15,18-34 16,-18 17-16,18 18 16,-1-1-16,1-17 0,-1 36 15,1-1-15,17 1 16,-17 17-16,0 17 16,-18 1-16,17-1 15,-34 1-15,-36 17 16,35-35-16,-35 18 15,-70 0 1,52-1-16,-88-17 16,71 0-16,18 0 0,-19 0 15,1 0-15,0 18 0,-53-18 16,70 18-16,-17-1 16,53 1-16,0 17 15,35-17 1,35 17-16,0-17 15,36-1-15,-18 1 16,70 0-16,-52-1 16,-1 1-16,-17 0 0,71-1 15,-71 18 1,-18-17-16,0 35 16,-35-18-16,-35 36 15,0-36-15,-71 53 16,53-52-16,-53 16 15,53-34-15,-35 35 16,70-35-16,36 35 16,17-18-16,124 35 15,-71-34-15,124-1 16,-89-17-16,89-1 16,-124-17-16,53 0 15,-106-17-15,-17 17 16,-18-18-16,0 0 15,-53-17-15,18 17 16,-53-34-16,52 34 16,-34 0-1,52 18-15</inkml:trace>
  <inkml:trace contextRef="#ctx0" brushRef="#br0" timeOffset="39557.57">14517 10089 0,'0'0'15,"17"0"-15,1-17 16,0-1-16,35-35 16,-36 18-16,19-36 15,-19 19 1,1-19-16,-18 36 15,-18-36-15,1 53 16,-1-34 0,0 34-16,1 18 0,-1 0 15,0 0-15,1 0 16,-1 18-16,18 52 16,0-35-16,35 54 15,-17-54-15,17 0 16,53 36-16,-35-54 0,36 19 15,-54-19 1,18 1-16,-36-18 16,1 0-16</inkml:trace>
  <inkml:trace contextRef="#ctx0" brushRef="#br0" timeOffset="41336.8">18080 8431 0,'-18'-17'16,"36"34"-16,-18-34 16,18-1-16,70 0 15,-35 1 1,17-1-16,1 18 0,87-35 15,-69 17-15,34 1 16,-70 17-16,-18 0 16,-17 0-16,0 0 0,-36 17 15,-17-17-15,-1 18 16</inkml:trace>
  <inkml:trace contextRef="#ctx0" brushRef="#br0" timeOffset="41570.25">18556 8378 0,'-53'36'16,"106"-72"-16,-106 89 0,53 0 15,18 0 1,-1-17-16,36 87 16,-17-52-16,-1-19 0,0 19 15,-17 0-15,35 52 16,-53-88-16,17 54 16,-34-54-16,-36 35 15,18-52-15,-54 0 16,36-18-16,-52 0 15,52 0-15,-35-36 16,52 36-16,1-17 16,53-1-1</inkml:trace>
  <inkml:trace contextRef="#ctx0" brushRef="#br0" timeOffset="42221.08">19209 9066 0,'-36'0'16,"72"0"-16,-107 18 0,18 17 15,18-17-15,35 0 16,-18-1-16,18 36 16,18-35-16,53 35 15,-36-36-15,53 19 16,-53-19-16,1 1 0,-19-18 15,-17 18-15,18-18 16,-18 17-16,-35-17 16,-1 0-16,-17 0 15,18 0-15,0 0 0,0 0 16,17 0-16</inkml:trace>
  <inkml:trace contextRef="#ctx0" brushRef="#br0" timeOffset="42393.92">19491 9313 0,'18'-17'16,"-1"17"0,19 0-16,-1-18 15,0 18-15,0 0 16,-35-18-16,18 18 15</inkml:trace>
  <inkml:trace contextRef="#ctx0" brushRef="#br0" timeOffset="42566.66">19579 9137 0,'0'35'15,"0"-17"-15,0 17 16,0 0-16,0 1 0,0-1 15,18 0-15,-18 1 0,17-19 0,19 36 16,-19-35-16,19-18 16,-19 0-16</inkml:trace>
  <inkml:trace contextRef="#ctx0" brushRef="#br0" timeOffset="42922.06">19808 9366 0,'-17'36'16,"17"-19"-16,0 18 16,17-17-16,1 0 15,17-1-15,-17-17 16,0 0-16,17 0 16,-17 0-16,-1 0 15,-17-17-15,0 34 31,0 1-15,0 17-16,18 1 0,-18 16 16,18-16-16,-1-1 15,-17 0 1,-17-17-16,17 0 16,-36-1-1,1-17-15,-18-17 0,18 17 16,-18-36-16,35 19 15,-17-1 1,35 0-16,-18 1 0,18-19 16</inkml:trace>
  <inkml:trace contextRef="#ctx0" brushRef="#br0" timeOffset="43160.95">20091 9137 0,'0'0'0,"0"18"16,0 52 0,0-35-16,0 54 15,17-36-15,1 17 16,-18-52-16,18 17 15,-1-17-15</inkml:trace>
  <inkml:trace contextRef="#ctx0" brushRef="#br0" timeOffset="43417.41">20249 9454 0,'18'0'0,"0"0"15,-1-17-15,1 17 16,0-18 0,-18 1-16,-18-1 15,18 36 1,-18-18 0,18 17-16,0 1 15,18-1-15,0 1 0,-18 0 16,35-18-16,0 0 15,0 0-15,-17 0 0,0 0 16,-1-18-16</inkml:trace>
  <inkml:trace contextRef="#ctx0" brushRef="#br0" timeOffset="43811.34">19667 8026 0,'36'0'15,"-19"0"-15,36 0 16,-18 0-16,54-18 15,-72 18-15,54-18 16,-53 18-16</inkml:trace>
  <inkml:trace contextRef="#ctx0" brushRef="#br0" timeOffset="43979.09">19773 8096 0,'0'53'15,"0"-106"-15,18 124 0,-18-36 0,17 18 16,-17-18-16,18-17 16,0 35-16,-1-36 15,-17 1-15,18 0 0,17-1 16,-17-17 0</inkml:trace>
  <inkml:trace contextRef="#ctx0" brushRef="#br0" timeOffset="44307.47">20126 8467 0,'0'0'0,"18"-18"16,-1-17-1,-17-1 1,36-34-16,-36 35 15,17-1-15,-17 1 0,18-53 16,-18 35 0,0 35-16,-18 1 15,1 17 1,-1 35-16,0-17 16,1 52-16,17-17 15,17-18-15,1 36 16,17-18-1,0-36-15,36 19 0,-53-36 16,52-18 0,-52 0-16</inkml:trace>
  <inkml:trace contextRef="#ctx0" brushRef="#br0" timeOffset="44607.35">20461 7990 0,'18'0'32,"17"18"-32,-17 0 15,17 17 1,-17-17-16,-1 52 16,1-35-16,-18 1 0,18-1 15,-18 18-15,0-18 16,0 0-16,-18-17 15,0-18 1,1 0-16,-1 0 16,-35 0-16,35-18 15,-17 18-15,17 0 16,1 0-16,-1 0 0,1 0 16</inkml:trace>
  <inkml:trace contextRef="#ctx0" brushRef="#br0" timeOffset="45136.33">21431 8167 0,'0'0'16,"-35"-35"-16,17 35 15,1 0-15,-36 35 16,35 18-16,-17 70 16,17-52-16,1-1 0,-1 142 15,36-71 1,35-35 0,35-36-1,18-17-15,-54-53 16,1 0-16</inkml:trace>
  <inkml:trace contextRef="#ctx0" brushRef="#br0" timeOffset="45496.83">22137 8414 0,'0'-53'15,"0"106"-15,0-124 0,-35 54 16,17 17-16,-53 0 16,36 17-16,-35 54 15,34-36-15,19 36 16,17-18-16,35 17 16,0-17-16,71 0 15,-35-35 1,52 34-16,-70-34 15,0 0-15,-36-1 16,-17 1-16,-17-18 0,-54 35 16,36-35-1,-18 18-15,-53 0 16,71-18-16,0 17 16,-1-17-16,19 18 0,34-1 15</inkml:trace>
  <inkml:trace contextRef="#ctx0" brushRef="#br0" timeOffset="45687.57">22595 9049 0,'-17'17'31,"17"1"-16,-18 0-15,-17-1 0,0 19 16,17-19-16,0 1 16</inkml:trace>
  <inkml:trace contextRef="#ctx0" brushRef="#br0" timeOffset="46103.37">23178 8431 0,'0'-35'15,"0"70"-15,-18-70 0,0 35 0,-17 18 16,0-1-16,17 19 16,-35 70-16,35-36 15,18-17-15,0 70 16,18-87-16,17 52 15,1-53-15,-19-17 0,19-18 16,17 17 0,-36-17-16,18-35 15,-35 18-15,0-1 0,0 0 16,0 1-16,0-1 0,0 0 16,-17 36-1,17 0 1,0 17-1,17-35-15,1 35 16,-18-17-16,18-1 16,-1-17-16,-17 18 15,18-18 1,-18 18-16,18-18 16</inkml:trace>
  <inkml:trace contextRef="#ctx0" brushRef="#br0" timeOffset="46369.77">23495 8167 0,'18'0'15,"-36"0"-15,53 35 0,-17 0 16,52 71-1,-17-35-15,-17-1 0,52 71 16,-35-17 0,-36-54-16,-17 54 15,0-71-15,-17 0 16,-36 35-16,18-35 16,-36 0-16,36-18 15,-18 0-15</inkml:trace>
  <inkml:trace contextRef="#ctx0" brushRef="#br0" timeOffset="47688.68">16633 8837 0,'-17'0'15,"-1"0"-15,-35 53 16,18 0-16,-36 53 16,36-53-16,-35 53 15,52-71-15,0 0 16,-17 18-1,35-35-15,18-36 16,35-35 0,-36 35-16</inkml:trace>
  <inkml:trace contextRef="#ctx0" brushRef="#br0" timeOffset="47944.27">16245 8149 0,'0'0'15,"18"0"-15,17 53 16,1-18-16,17 71 16,-18-35-16,18-1 15,-18 19-15,71 87 16,-53-88-16,53 71 15,-53-89-15,35 36 16,-71-70-16,36 16 16,-53-34-16,0 0 15</inkml:trace>
  <inkml:trace contextRef="#ctx0" brushRef="#br0" timeOffset="48588.88">16669 7955 0,'17'18'16,"1"-18"-16,17 17 15,1-17-15,34-17 16,-52 17 0,35 0-16,-36 0 15,1 0-15</inkml:trace>
  <inkml:trace contextRef="#ctx0" brushRef="#br0" timeOffset="48850.3">16775 7973 0,'0'17'15,"-18"1"-15,18 17 16,0-17-16,0 17 16,0 36-16,0-36 0,0 0 15,18-17-15,-18 17 16,35-17-16,-17 0 15,17-1 1,-18-17-16,19 0 0,-19 0 16,19 0-16,-1 0 15,-17 0-15,-18 18 32</inkml:trace>
  <inkml:trace contextRef="#ctx0" brushRef="#br0" timeOffset="49278.91">17092 8308 0,'18'0'0,"-1"0"16,1-35 0,0 17-16,-18 0 15,17 1-15,-17-19 16,0 19-16,0-36 16,18 18-16,-18 17 0,0-17 15,0 17 1,0 0-16,-18 1 15,1 34 1,17 36 0,0-17-16,0 34 15,0-35-15,17 18 16,1-17 0,17-1-16,-17-17 15,17-18-15,-17 0 16,-1 0-16,1 0 0,0 0 0,-1-18 15</inkml:trace>
  <inkml:trace contextRef="#ctx0" brushRef="#br0" timeOffset="49590.68">17357 7938 0,'17'-18'16,"1"18"-1,17 0 1,1 0-16,-19 0 16,1 35-16,-1 18 15,1-18-15,-18 36 16,0-36-16,0 0 16,0-17-16,18 17 15,-18 1-15,0-19 16,0 1-16,0 0 15,-18-18 1,0 0 0,-17 0-16,18-18 15,-19 18-15,19 18 16</inkml:trace>
  <inkml:trace contextRef="#ctx0" brushRef="#br0" timeOffset="51503.01">16845 10054 0,'-17'35'0,"34"-70"0,-34 88 16,-1 18-16,0-54 16,36 54-16,0-36 15,-1 0-15,1 1 0,17-19 16,53 36-16,-52-35 15,16 0-15,54 17 16,-53-35-16,0 17 0,35-17 16,-52 0-16,34-17 15,-52 17 1,-18-18-16,-18 1 31,1 17-15</inkml:trace>
  <inkml:trace contextRef="#ctx0" brushRef="#br0" timeOffset="51870.04">16492 10160 0,'-17'0'0,"34"0"0,-17 0 16,36-18 0,-19 1-16,54-36 15,-36 18-15,36-18 16,-54 17-1,19 1-15,-19 0 16,19 17-16,-19 1 16,1 34-1,-1 1-15,36 35 16,-17-18-16,-1 0 0,35 18 16,1-18-1,-36-17-15</inkml:trace>
  <inkml:trace contextRef="#ctx0" brushRef="#br0" timeOffset="98300.06">8767 13212 0,'17'0'16,"18"17"-16,18 1 0,71 17 16,-36-35-16,0 18 15,0-1-15,89-17 16,-107 0-16,54 0 15,-89 0-15,18-17 16,-53-1-16</inkml:trace>
  <inkml:trace contextRef="#ctx0" brushRef="#br0" timeOffset="98516.77">9454 13494 0,'0'141'15,"0"-282"-15,18 352 16,0-122-16,35 34 15,-36-52-15,1-36 16,0 18-16,-18-18 0,0 0 0,0-17 16,-36 17-16,1-17 15,-36 0-15,19-18 16,-54 0 0,53 0-16,-35-18 15,35 18-15,-18-18 16,53 18-16,1-17 0</inkml:trace>
  <inkml:trace contextRef="#ctx0" brushRef="#br0" timeOffset="99025.93">10389 13335 0,'0'0'16,"-35"0"-16,0 0 0,-18 71 16,18-19-16,17 19 15,0 17-15,1 0 0,17 1 0,0-1 16,17 71 0,1-89-16,35 54 15,-18-71-15,53 17 16,-52-52-16,17-1 15,-18-17-15</inkml:trace>
  <inkml:trace contextRef="#ctx0" brushRef="#br0" timeOffset="99464.39">11095 13476 0,'0'0'16,"-53"-18"-16,18 18 0,-36 36 16,36-1-16,0 18 0,-1 88 15,36-70-15,0 70 16,18-88 0,17 35-16,0-35 15,36 0-15,-36-36 16,18-17-16,-17 0 15,-1-35 1,-18 17-16,1-35 16,-18 36-16,-18-18 15,18 17-15,0 0 16,-17 18-16,34 0 16,1 18-1,-18 0 1,18 17-1,-18-18-15,0 19 16,17-19-16,1 36 16,0-35-16,-1 17 15,1-35 1,0 18-16</inkml:trace>
  <inkml:trace contextRef="#ctx0" brushRef="#br0" timeOffset="99764.05">11412 13194 0,'0'0'15,"53"18"-15,-17 17 0,52 35 16,-35 1-16,53 70 16,-71-70-16,0 17 15,0 0-15,-17 0 0,17 89 16,-35-107-16,-17 1 16,-36 52-16,17-52 15,1-36-15,-18 18 0,18 0 16,-18-18-16</inkml:trace>
  <inkml:trace contextRef="#ctx0" brushRef="#br0" timeOffset="102559.86">13264 13882 0,'53'17'15,"-106"-34"-15,124 34 0,0 1 16,-36-18-16,18 18 16</inkml:trace>
  <inkml:trace contextRef="#ctx0" brushRef="#br0" timeOffset="102682.76">13317 14023 0,'0'0'15,"18"18"-15,17-1 16,53 18-16,-52-17 16,17-18-16</inkml:trace>
  <inkml:trace contextRef="#ctx0" brushRef="#br0" timeOffset="103311.81">15399 13582 0,'0'71'15,"0"-142"-15,0 212 0,-18-70 0,0 52 16,1-52-16,-1-18 0,-35 35 15,36-53 1,-36 0-16,17-35 16,1 0-16,18-17 15,-19-36-15,19 35 16,17-35 0,0 36-16,17-1 15,1 18-15,17 0 0,36 35 16,-18 0-16,17 36 15,-35-36-15,1 1 16,-1-19-16,0 19 0,1 16 16,-19-52-16</inkml:trace>
  <inkml:trace contextRef="#ctx0" brushRef="#br0" timeOffset="103929.37">16210 13529 0,'35'18'16,"-70"-36"-16,106 36 0,35-18 16,-36-18-16,89 0 15,-89 1-15,1-1 16,17 0-16,-53 18 16,-17-17-1,-36 34-15,-52 1 16,35 17-16,-1-17 15,-17 70 1,53-35-16,0 71 16,0-54-16,18-17 0,17 18 15,1 34-15,-1-69 16,-17-1-16,-1 18 16,-34-35-16,-19 17 15,19-35-15,-36 18 0,-36-18 16,37 0-1,-54 0-15,70 0 16,-16 17-16,34-17 16</inkml:trace>
  <inkml:trace contextRef="#ctx0" brushRef="#br0" timeOffset="104523.47">17216 14111 0,'-18'35'0,"-17"18"16,-1 36-1,36-54-15,0 35 16,0-52-16,53 17 16,-35-17-16,52-36 15,-52 18-15,17-17 0,-17-1 16,0-17-16,-18 17 0,17 0 16,-17 1-16,-17 17 15,17 17 1,-18 19-1,18-19-15,18 19 0,-1-1 16,1-17 0,0-18-16,-1 17 0,1-17 0,0 0 15,-1 0-15,-17-17 16,18 17-16,-18-36 16,0 19-16,-35-19 15,17 1-15,0 17 16,1 18-1</inkml:trace>
  <inkml:trace contextRef="#ctx0" brushRef="#br0" timeOffset="104790.14">17621 14446 0,'0'18'15,"-17"-18"-15,17 18 16,0-36-1,0 0 1,0 1-16,0-19 0,17 1 16,1 17-1,-18 1-15,18-1 0,-1 18 16,1 0 0,-1 18-16,1 17 15,-18-17-15,18 17 16,-18-17-16,0-1 15,17-17 1</inkml:trace>
  <inkml:trace contextRef="#ctx0" brushRef="#br0" timeOffset="104935.19">17815 14288 0,'53'-18'16,"-106"36"-16,124-36 0,-1 0 15,-34 18-15,-1-17 16,0 17-16,-17 0 16,-18-18-16</inkml:trace>
  <inkml:trace contextRef="#ctx0" brushRef="#br0" timeOffset="105113.57">17921 14129 0,'35'88'0,"-35"-53"16,18 18-16,-18-18 0,35 54 16,-35-54-16,18 35 15,-18-52-15,18 17 16,-18-52 0</inkml:trace>
  <inkml:trace contextRef="#ctx0" brushRef="#br0" timeOffset="105396.69">18045 14482 0,'17'0'0,"-34"0"0,52 0 16,-17-18 0,17 0-1,-18 18-15,-17-17 16,0-1 0,-17 0-16,-1 18 15,18 18 1,0 17-1,18 1-15,-18-19 16,17 1-16,19-1 0,-19 1 16,19-18-16,-19 18 0,19-18 15,-19 0-15,1-18 16,-18 0-16,0 1 16,0-1-1,0 1-15,-18-1 16</inkml:trace>
  <inkml:trace contextRef="#ctx0" brushRef="#br0" timeOffset="105502.92">18468 14411 0,'0'-18'16</inkml:trace>
  <inkml:trace contextRef="#ctx0" brushRef="#br0" timeOffset="105697.83">18503 14199 0,'0'0'16,"0"18"-16,0 53 15,18-19 1,-18 1-16,17 0 0,1-17 0,17 16 16,1 19-1,-1-36-15</inkml:trace>
  <inkml:trace contextRef="#ctx0" brushRef="#br0" timeOffset="106075.32">19138 13300 0,'0'0'0,"0"17"0,-17 89 15,17-18 1,-18 89-16,0-71 15,18-1-15,-17 1 0,17-18 16,0-17-16,17 17 0,19 36 16,-1-89-16,0 0 15,0-17-15</inkml:trace>
  <inkml:trace contextRef="#ctx0" brushRef="#br0" timeOffset="106358.4">19791 13547 0,'0'0'16,"-35"0"-16,-1 17 0,19 36 15,-19 0-15,19 18 0,-1 17 0,-17-18 16,17 89-1,36-106-15,17 71 16,-17-89-16,17 18 0,0-18 16,1-17-16,-1-1 0,0 1 15,0 0-15,-17-36 16,-18 0 0</inkml:trace>
  <inkml:trace contextRef="#ctx0" brushRef="#br0" timeOffset="106809.09">20214 14252 0,'0'0'0,"0"18"16,18-18-16,-18 18 15,0-1 1,-18 18-16,18-17 15,-17 0-15,17-1 16,-18 1-16,18 0 16,-18-18-16</inkml:trace>
  <inkml:trace contextRef="#ctx0" brushRef="#br0" timeOffset="107209.24">20884 13582 0,'-35'0'15,"70"0"-15,-87 18 0,16 17 16,-17 71-16,36-36 16,-1-17-16,0 18 0,18 35 15,18-54-15,0 1 16,17 18-1,0-36 1,1-35-16,-19 0 0,18 0 16,-35-17-16,18-19 15,-18 19-15,0-19 16,0 19-16,0-1 16,18 18 15,-1 18-31,1-18 15,0 17 1,-1-17-16,-17 18 0,18 0 16,-18-1-16,18 19 15</inkml:trace>
  <inkml:trace contextRef="#ctx0" brushRef="#br0" timeOffset="107448.79">21167 13335 0,'0'0'0,"17"35"0,36 89 16,35 17-1,1 0 1,-54-70-16,35 70 15,-70-88-15,18 70 16,-36-70-16,-52 18 16,35-36-16,-36 18 15,18-36-15</inkml:trace>
  <inkml:trace contextRef="#ctx0" brushRef="#br0" timeOffset="107759.58">22225 13988 0,'53'-18'15,"0"18"-15,-18 0 16,18 0-16,0 0 0,53-18 16,-53 18-16,-18 0 15,0 0-15,1-17 16,-36-1-16</inkml:trace>
  <inkml:trace contextRef="#ctx0" brushRef="#br0" timeOffset="107893.43">22543 13847 0,'17'123'0,"-34"-246"0,34 317 15,18-71-15,1-70 16,17 35-16</inkml:trace>
  <inkml:trace contextRef="#ctx0" brushRef="#br0" timeOffset="108489.63">23636 14781 0,'-53'-141'0,"106"282"0,-141-370 16,35 0 0,18 105-16,35-17 15,0 18-15,17-1 0,36-70 16,0 141-16,88-17 15,-70 70-15,-18 0 0,0 17 16,0 19-16,0-1 0,-1 53 16,-52-53-16,0 54 15,-17-54 1,-36 18-16,18-18 16,-18 0-16,35 1 15,18-1-15,18 0 16,35 18-1,-18-18-15,0 1 16,-17-19-16,-1 19 0,-17-1 16,-17-17-16,-54 17 15,36-35-15,-71 0 16,71 0-16,-36 0 16,54 0-16,17-18 15</inkml:trace>
  <inkml:trace contextRef="#ctx0" brushRef="#br0" timeOffset="109056.46">24712 13511 0,'0'0'16,"18"0"-16,17 0 0,36 0 16,-19-17-16,72-1 15,-53 0 1,34 1-16,-69-1 16,34 18-16,-52-17 15,-36 17 1,-17 0-16,-18 17 15,18 1-15,-18 35 16,35 0-16,1 0 16,17 0-16,0 17 0,17-17 15,18 70-15,1-70 0,17 36 16,-36-37 0,-17-16-16,18-1 0,-36 0 15,1-17-15,-54 0 16,36-18-16,-53 0 15,52 0-15,1-18 16,0 18-16,17 0 16</inkml:trace>
  <inkml:trace contextRef="#ctx0" brushRef="#br0" timeOffset="109340.37">25612 14076 0,'-53'-18'15,"106"36"-15,-142-36 0,54 36 0,18-1 16,17 1 0,17 17-16,1-17 15,-1 0-15,36 17 16,-35 0-1,0-17-15,-18 0 0,0-1 16,-36 1 0,19-1-16,-36-17 15,35 0-15,1 0 0,-1-17 16,0 17-16</inkml:trace>
  <inkml:trace contextRef="#ctx0" brushRef="#br0" timeOffset="109485.65">25665 14146 0,'0'0'16,"35"-17"-16,0 17 0,0-18 16,-17 0-16,17 18 15,-17-17-15,0 17 16,-18-18 0,0 1-16</inkml:trace>
  <inkml:trace contextRef="#ctx0" brushRef="#br0" timeOffset="109639.59">25788 13917 0,'0'0'16,"0"18"-16,0-1 0,18 1 16,-1 70-1,-17-35-15,0-18 0,18 54 16,-18-54-16,0 0 16,18 0-16,-1-17 0,-17 0 15,36-18 1,-19-18-16</inkml:trace>
  <inkml:trace contextRef="#ctx0" brushRef="#br0" timeOffset="109968.62">26000 14146 0,'0'18'0,"0"17"16,17-17-16,-17 17 0,18-17 15,0 0-15,17 17 16,-17-18-16,17 1 15,-18-18-15,1 0 0,0 0 16,-18-18 0,0 1-1,0 34-15,0 1 16,0 17-16,17 18 16,1-17-16,-18-1 15,0 0-15,0 0 16,0-17-16,0 0 0,-18-1 15,1 1-15,-19-36 16,19 18-16,-54-35 16,54 0-16,-54-18 15,53 35 1,-34-52-16</inkml:trace>
  <inkml:trace contextRef="#ctx0" brushRef="#br0" timeOffset="110152.14">26370 13899 0,'18'18'15,"-36"-36"-15,53 71 0,-35-17 16,0-1-16,0 18 0,18 0 16,-18 53-16,18-71 15,-1 53 1,1-53-16,0 1 15,-18-19-15</inkml:trace>
  <inkml:trace contextRef="#ctx0" brushRef="#br0" timeOffset="110395.61">26529 14358 0,'0'0'0,"18"0"0,-1-18 15,18 18-15,1-17 16,-1 17-16,0-18 15,-17 1-15,-36 17 32,1 0-17,-1 17-15,0 18 16,18-17-16,0 0 0,18 17 16,0-35-1,35 18-15,-36-18 16,18 0-16</inkml:trace>
  <inkml:trace contextRef="#ctx0" brushRef="#br0" timeOffset="110886.07">27728 13264 0,'0'0'0,"-35"-35"15,17 35-15,-17 18 0,-18 70 16,36-35-16,-36 106 16,53-71-16,-18 0 15,18 53-15,18-88 16,35 53-16,0-53 16,35 0-1,-53-18-15,71-35 16,-71 0-16</inkml:trace>
  <inkml:trace contextRef="#ctx0" brushRef="#br0" timeOffset="111192.54">28240 13582 0,'0'0'15,"0"-53"-15,0 35 0,-18-17 16,-17 35-16,17 0 0,1 18 15,-36 52 1,17 19-16,36-37 16,18 37-16,35-1 15,18 0 1,-54-53-16,36 18 16,-35-35-16,-18-1 15,-18-17 1,-52 18-16,34-18 15,-17 0-15,18-18 0,-53 18 16,70 0-16,-17 0 16,35-17-16</inkml:trace>
  <inkml:trace contextRef="#ctx0" brushRef="#br0" timeOffset="111458.31">28804 14146 0,'0'0'16,"-35"53"-16,0-35 0,-1 35 16,19-18-16,-36 18 15,18-53-15,17 18 16</inkml:trace>
  <inkml:trace contextRef="#ctx0" brushRef="#br0" timeOffset="111854.27">29351 13529 0,'0'-18'16,"0"36"-16,-18-36 0,-52 36 15,35 17-15,-1 18 16,-17 0-16,1 71 15,16-54-15,36-17 0,0 71 16,36-72-16,-19-16 16,18-19-16,18 19 0,18-36 15,-18 0-15,17-18 16,-52 0-16,0-17 16,-1 0-16,-17 17 15,-17 1-15,-1 17 16,0 0-16,18 17 15,-17 1-15,17 17 16,0-17-16,17 35 16,1-36-16,-18 1 15,18 0-15,-1-1 0,1 1 16,0 0 0</inkml:trace>
  <inkml:trace contextRef="#ctx0" brushRef="#br0" timeOffset="112103.59">29704 13194 0,'53'70'16,"-106"-140"-16,141 193 0,-35-70 15,0 18-15,0 17 0,0-17 16,-18 17-16,0 0 0,18 106 16,-53-106-16,0 0 15,-53 71-15,18-71 16,-36-17-16,1-1 16,-1 1-16</inkml:trace>
  <inkml:trace contextRef="#ctx0" brushRef="#br0" timeOffset="122141.93">10407 15628 0,'-53'-18'16,"18"18"-16,-71 18 15,35 17-15,1 1 16,-1 17-16,1-1 0,17 37 0,0-19 16,0 107-1,53-107-15,18 71 16,17-88-16,71 35 15,-53-52-15,70-1 16,-52-35-16,-18 0 0,52-18 16,-52-17-1,-35 17-15,-18-17 16,-18 17-16,-52-17 16,52 18-16,-35-1 15,36 0 1,-1 18-16,0 0 0,36 0 15,17 0 1,0 0-16,1 0 0,17-17 16,53-19-16,-54 19 15,1 17-15,0-18 16,-17 0-16,-54 18 31,-17 18-31,-1 0 16,-34-1-16</inkml:trace>
  <inkml:trace contextRef="#ctx0" brushRef="#br0" timeOffset="122248.31">10407 16369 0,'0'18'16,"53"-89"-16,-106 124 0,71 0 0,17 0 15,-17-18 1,34 53-16,-34-53 16,17 54-16,-17-54 15,0-17 1</inkml:trace>
  <inkml:trace contextRef="#ctx0" brushRef="#br0" timeOffset="136095.04">8925 14817 0,'0'17'15,"18"1"1,0-18-16,17 18 15,-18-18 1,1 0-16,0 0 16,-1-18-16,1 0 15,0 1-15,-18-1 16,17 0-16,-17 1 16,18 17-16,0 0 15,-1 0-15,1 17 16,0 1-16,-1 0 15,1-18-15,-1 0 0,1 0 16,0 0-16,-1 0 16,1 0-1,0-18-15,-1 18 0,1-18 16,0 18-16,-1-17 0,1 17 16,-1-18-16,1 18 15,17 0-15,-17 18 16,17-1-1,-17 1-15,17 17 16,-17-17-16,-1-18 16,1 18-16,0-18 15,-1 0-15,1 0 0,0-18 16,-1 18-16,1-18 16,17 1-16,-35-1 0,36 0 15,-19 18 1,1 0-1,-1 0-15,1 18 16,0-18-16,17 18 16,-17-1-16,17-17 15,0 18 1,0-18-16,-17 0 16,0-18-16,-1 18 15,1-17-15,0 17 16,-1 0-1,1 0 1,17-18-16,-17 18 16,35-18-16,-36 18 15,19-17-15,-19 17 16,1-18 0,0 18-16,-1 18 15,1-1 1,0 1-16,-1-18 15,18 0-15,-17 0 16,35 0 0,-35 0-16,-1-18 0,1 18 15,0-17-15,-1 17 16,18 17-16,-17-17 16,0 18-16,-1 0 15,1-18-15,17 17 16,-17-17-16,0 0 15,-1 0-15,1 0 16,17 0 0,0 0-16,18-35 15,-17 35-15,17-35 16,-18 35 0,0 0-16,-17 0 15,17 0-15,-17 17 0,35 1 16,-36 0-16,18-1 15,-17 1-15,0-18 16,-1 0-16,36 0 16,-35 0-16,35-18 15,-18 18-15,0 0 0,-17-17 16,35-1-16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816259-191E-014B-B940-80238622C578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E1468B-0D5E-6E4A-9912-44E19C32C69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8834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389FE-FF97-1F48-937B-066F4523CFC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82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31095-D4CF-8940-8F79-695F35FA0B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BAD546-2C5E-EE4D-8F62-39A2496BE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87EA8211-DAD6-5049-B031-C9AF350C0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E5D41C24-2BBA-224C-8C14-E8EB6A85E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78B29723-8C70-E446-88F1-9DDC90375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401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29749-D1BE-5B48-BC50-93EDF7219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38782794-429A-7941-B3A6-E3ED3B355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D2A96DF-DF51-374F-B5FA-D642B00C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7F0D7D0B-4B8F-284F-8651-56F9CD970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28491CB-0CF5-6B4B-ADD9-822D0584E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54553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B78AFF1-FE81-EB4D-8327-3A2792916C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vertical 2">
            <a:extLst>
              <a:ext uri="{FF2B5EF4-FFF2-40B4-BE49-F238E27FC236}">
                <a16:creationId xmlns:a16="http://schemas.microsoft.com/office/drawing/2014/main" id="{EBF91455-D762-1545-8E92-3EAA758F0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A4EDCAB1-3114-334C-99F1-F3DA7F600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6AAD769C-BB82-A341-90A3-4F39F4C38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992B864C-F6B0-B94B-AA04-25739B0B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1066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287DA-80CF-DE4C-A69D-A572436E1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1E904D-9E47-7443-A2EC-A9BF8CB7C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27651C88-0E86-9D4C-9C1F-299D475EF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D77508DC-7ADE-3D4F-B94D-0C56871BC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8CD8CB0B-A90B-7B4D-8B78-D7298641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7824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3DECB-F26D-8D40-9336-FB08FA240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F5C5CFC3-2A8F-A842-9DFE-28661BF2D1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DF15C741-0AD9-1343-838D-463CE00EC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B1FE7270-2C29-FF47-8059-568A608B5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E2543A1F-D79D-CA45-8CFA-0F2B173CC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447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FBCC0E-D561-4E4E-AD43-E73856D8B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8E1EB3-D198-A74E-9870-65D58AADFC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D9AEC8-B31D-6447-B4FD-7B47B91E9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E7E2E252-BFF7-EE49-90B6-78CE09F5D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D8301447-EE08-404B-80AD-F457482F9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38C56B8F-757F-B049-9590-E92B1D48E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032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7EAF5-84FE-D54F-BB74-96D67DAA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4C94894A-BC7B-5D48-910E-4F5E0EAC4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52FE623-62FD-AC49-8481-B26A35826C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7673A3AE-7F0F-B849-97DF-4D5A8F2B16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9CFB58-EB84-E04B-8A28-EB816C4597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posición de fecha 6">
            <a:extLst>
              <a:ext uri="{FF2B5EF4-FFF2-40B4-BE49-F238E27FC236}">
                <a16:creationId xmlns:a16="http://schemas.microsoft.com/office/drawing/2014/main" id="{B251778F-4B1F-F94D-94A4-389A4E3FC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8" name="Marcador de posición de pie de página 7">
            <a:extLst>
              <a:ext uri="{FF2B5EF4-FFF2-40B4-BE49-F238E27FC236}">
                <a16:creationId xmlns:a16="http://schemas.microsoft.com/office/drawing/2014/main" id="{A1C37687-6E8E-AE42-83A6-AD4E0A89F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E2E3D1A-EAB9-C747-A3C2-C66CA64CD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7303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FE5D2-D7C4-7A43-A6B5-1784B0D4E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id="{52E5DEA8-2252-C246-B57D-B7D05EA88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id="{5842CB94-78D2-F14F-A0E5-8063AAA4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9746D557-4C03-434E-8762-03683593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8982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>
            <a:extLst>
              <a:ext uri="{FF2B5EF4-FFF2-40B4-BE49-F238E27FC236}">
                <a16:creationId xmlns:a16="http://schemas.microsoft.com/office/drawing/2014/main" id="{3374E807-301B-AD4C-AE92-653E19361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3" name="Marcador de posición de pie de página 2">
            <a:extLst>
              <a:ext uri="{FF2B5EF4-FFF2-40B4-BE49-F238E27FC236}">
                <a16:creationId xmlns:a16="http://schemas.microsoft.com/office/drawing/2014/main" id="{F30C5112-E283-174E-BA14-1FBDB4BE2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posición de número de diapositiva 3">
            <a:extLst>
              <a:ext uri="{FF2B5EF4-FFF2-40B4-BE49-F238E27FC236}">
                <a16:creationId xmlns:a16="http://schemas.microsoft.com/office/drawing/2014/main" id="{635915ED-3F50-0C43-AA76-BC4DAAC3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2825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2C9207-AEE7-574A-A4E3-4CE66509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AC109-2CEB-484F-86E1-0FDE4C8A3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638744C5-8118-1F46-847D-4B975E524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C9730A96-ACB4-EB47-B9CD-809DB4FED1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0BBFCF9-ABD3-E44F-995C-033E96B2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7FF48229-9701-F64A-BC58-AC6EDB36F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2262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C5B20-12BC-5343-B25C-BC42781AD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7533E29-4108-4042-9B34-B863364273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81E21614-DD49-A649-AC74-58DE8C634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posición de fecha 4">
            <a:extLst>
              <a:ext uri="{FF2B5EF4-FFF2-40B4-BE49-F238E27FC236}">
                <a16:creationId xmlns:a16="http://schemas.microsoft.com/office/drawing/2014/main" id="{1038B6D9-547F-1349-BD5C-D5778A659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6B65C8E2-9BA2-C24A-A869-1A9919FF4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F913CFC-6D37-B24D-96D5-46F8D6F6E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1042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373EC379-EACB-1B41-A70E-A8382ED70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3BC0883E-6BE1-4143-9414-30EA33494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id="{B2D39729-5945-4D45-97D2-F894837DB0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06FF47-3CFA-944C-A954-C24C5158F5D7}" type="datetimeFigureOut">
              <a:rPr lang="es-MX" smtClean="0"/>
              <a:t>06/04/24</a:t>
            </a:fld>
            <a:endParaRPr lang="es-MX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id="{956A3F3D-825E-7646-B99C-EF86A33BFA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07FAB5DD-1352-6340-9C4A-F0A6E09EE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E8057B-694F-0640-8286-C732459CE25F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747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nsorflow.org/resources/models-datasets" TargetMode="External"/><Relationship Id="rId2" Type="http://schemas.openxmlformats.org/officeDocument/2006/relationships/hyperlink" Target="https://paperswithcod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uggingface.co/models" TargetMode="External"/><Relationship Id="rId4" Type="http://schemas.openxmlformats.org/officeDocument/2006/relationships/hyperlink" Target="https://modelzoo.co/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7" Type="http://schemas.openxmlformats.org/officeDocument/2006/relationships/image" Target="../media/image35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customXml" Target="../ink/ink1.xml"/><Relationship Id="rId4" Type="http://schemas.openxmlformats.org/officeDocument/2006/relationships/image" Target="../media/image32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NULL"/><Relationship Id="rId7" Type="http://schemas.openxmlformats.org/officeDocument/2006/relationships/image" Target="../media/image39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customXml" Target="../ink/ink2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00.png"/><Relationship Id="rId10" Type="http://schemas.openxmlformats.org/officeDocument/2006/relationships/image" Target="../media/image70.png"/><Relationship Id="rId4" Type="http://schemas.openxmlformats.org/officeDocument/2006/relationships/hyperlink" Target="https://www.quora.com/What-is-the-VGG-neural-network" TargetMode="Externa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7" Type="http://schemas.openxmlformats.org/officeDocument/2006/relationships/image" Target="../media/image43.emf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11" Type="http://schemas.openxmlformats.org/officeDocument/2006/relationships/image" Target="../media/image71.png"/><Relationship Id="rId5" Type="http://schemas.openxmlformats.org/officeDocument/2006/relationships/image" Target="../media/image200.png"/><Relationship Id="rId10" Type="http://schemas.openxmlformats.org/officeDocument/2006/relationships/image" Target="../media/image61.png"/><Relationship Id="rId4" Type="http://schemas.openxmlformats.org/officeDocument/2006/relationships/image" Target="../media/image410.pn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0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4.tiff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5" name="Rectangle 6154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ight Triangle 6156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9" name="Rectangle 6158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1C8405C-9174-F344-8409-DE87606E22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383528"/>
            <a:ext cx="5925989" cy="3167510"/>
          </a:xfrm>
        </p:spPr>
        <p:txBody>
          <a:bodyPr anchor="b">
            <a:normAutofit/>
          </a:bodyPr>
          <a:lstStyle/>
          <a:p>
            <a:pPr algn="r"/>
            <a:r>
              <a:rPr lang="es-MX" sz="9600"/>
              <a:t>Transfer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85BB26C-7327-5046-A516-7A72A6973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1" y="4582814"/>
            <a:ext cx="5925987" cy="1312657"/>
          </a:xfrm>
        </p:spPr>
        <p:txBody>
          <a:bodyPr anchor="t">
            <a:normAutofit/>
          </a:bodyPr>
          <a:lstStyle/>
          <a:p>
            <a:pPr algn="r"/>
            <a:r>
              <a:rPr lang="es-MX" sz="2200"/>
              <a:t>Aprendizaje Automático Aplicado</a:t>
            </a:r>
          </a:p>
          <a:p>
            <a:pPr algn="r"/>
            <a:endParaRPr lang="es-MX" sz="2200"/>
          </a:p>
          <a:p>
            <a:pPr algn="r"/>
            <a:r>
              <a:rPr lang="es-MX" sz="2200"/>
              <a:t>Julio Waissman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E84EA42-7DF2-8E46-A662-F93AA394B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7599140" y="2209474"/>
            <a:ext cx="2489416" cy="2489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30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56968C51-9384-41F1-BB35-5C747B2F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81" y="908191"/>
            <a:ext cx="5856694" cy="564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57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51B2E76-D42B-4483-9EB6-43D249805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4419" y="935020"/>
            <a:ext cx="5941546" cy="581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7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verview">
            <a:extLst>
              <a:ext uri="{FF2B5EF4-FFF2-40B4-BE49-F238E27FC236}">
                <a16:creationId xmlns:a16="http://schemas.microsoft.com/office/drawing/2014/main" id="{DCF31BEC-87CE-DC42-9A5B-81EE80428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1957" y="643467"/>
            <a:ext cx="7428086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585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vgg 16 modified">
            <a:extLst>
              <a:ext uri="{FF2B5EF4-FFF2-40B4-BE49-F238E27FC236}">
                <a16:creationId xmlns:a16="http://schemas.microsoft.com/office/drawing/2014/main" id="{026965C2-C3D5-B54C-8767-B88D6FF2C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" b="5431"/>
          <a:stretch/>
        </p:blipFill>
        <p:spPr bwMode="auto">
          <a:xfrm>
            <a:off x="231355" y="0"/>
            <a:ext cx="3982875" cy="6847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ransfer performance">
            <a:extLst>
              <a:ext uri="{FF2B5EF4-FFF2-40B4-BE49-F238E27FC236}">
                <a16:creationId xmlns:a16="http://schemas.microsoft.com/office/drawing/2014/main" id="{A58E045E-D15F-654A-8F0E-F18FDD3E0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6029" y="2215799"/>
            <a:ext cx="6731338" cy="371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6A9FB3A-B366-4846-A409-8462E22AECE9}"/>
              </a:ext>
            </a:extLst>
          </p:cNvPr>
          <p:cNvSpPr txBox="1"/>
          <p:nvPr/>
        </p:nvSpPr>
        <p:spPr>
          <a:xfrm>
            <a:off x="4976029" y="161466"/>
            <a:ext cx="6627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b="1" dirty="0"/>
              <a:t>¿Cómo hacer el transfer learning?</a:t>
            </a:r>
          </a:p>
        </p:txBody>
      </p:sp>
    </p:spTree>
    <p:extLst>
      <p:ext uri="{BB962C8B-B14F-4D97-AF65-F5344CB8AC3E}">
        <p14:creationId xmlns:p14="http://schemas.microsoft.com/office/powerpoint/2010/main" val="209983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22E7F3-4BA6-FD42-BF8B-AA208374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 conocidos: VGG-16</a:t>
            </a:r>
          </a:p>
        </p:txBody>
      </p:sp>
      <p:pic>
        <p:nvPicPr>
          <p:cNvPr id="3" name="Picture 2" descr="vgg16">
            <a:extLst>
              <a:ext uri="{FF2B5EF4-FFF2-40B4-BE49-F238E27FC236}">
                <a16:creationId xmlns:a16="http://schemas.microsoft.com/office/drawing/2014/main" id="{72A9DDA7-A681-424A-9EC8-5727EA18E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39821" y="1405855"/>
            <a:ext cx="9512357" cy="535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803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22E7F3-4BA6-FD42-BF8B-AA208374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Algunos modelos conocidos: ResNet</a:t>
            </a:r>
          </a:p>
        </p:txBody>
      </p:sp>
      <p:pic>
        <p:nvPicPr>
          <p:cNvPr id="4" name="Google Shape;318;p18">
            <a:extLst>
              <a:ext uri="{FF2B5EF4-FFF2-40B4-BE49-F238E27FC236}">
                <a16:creationId xmlns:a16="http://schemas.microsoft.com/office/drawing/2014/main" id="{8E5A80D7-AC37-2843-8FFB-93B3F4A3CD3D}"/>
              </a:ext>
            </a:extLst>
          </p:cNvPr>
          <p:cNvPicPr preferRelativeResize="0"/>
          <p:nvPr/>
        </p:nvPicPr>
        <p:blipFill rotWithShape="1">
          <a:blip r:embed="rId2"/>
          <a:srcRect l="2694" t="5971" r="5360" b="4366"/>
          <a:stretch/>
        </p:blipFill>
        <p:spPr>
          <a:xfrm rot="5400000">
            <a:off x="4697523" y="1096650"/>
            <a:ext cx="6847568" cy="46742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773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0D4CB-3D58-234D-A19B-E6A5F239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Algunos Modelos: ResNet</a:t>
            </a:r>
          </a:p>
        </p:txBody>
      </p:sp>
      <p:pic>
        <p:nvPicPr>
          <p:cNvPr id="3" name="Google Shape;293;p15">
            <a:extLst>
              <a:ext uri="{FF2B5EF4-FFF2-40B4-BE49-F238E27FC236}">
                <a16:creationId xmlns:a16="http://schemas.microsoft.com/office/drawing/2014/main" id="{CA25B4A7-0536-2442-803C-0C028FC25FC2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502428" y="558815"/>
            <a:ext cx="7225748" cy="57403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95999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23D09407-53BC-485E-B4CE-BC5E4FC4B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21DB988-49FC-4608-B0A2-E2F3A40190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20D4CB-3D58-234D-A19B-E6A5F2399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5470" y="4912642"/>
            <a:ext cx="10640754" cy="775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Algunos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: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ResNet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9B930FD-8671-4C4C-ADCF-73AC1D0CD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9676747" y="0"/>
            <a:ext cx="2514948" cy="2174333"/>
            <a:chOff x="-305" y="-4155"/>
            <a:chExt cx="2514948" cy="2174333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35B12C1-569C-4E37-AA33-7EF215F201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23E2660-7810-46F6-8752-187127C83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991DC45-0378-45B3-B325-FB8F98545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E228F5BA-5150-4554-B7EA-93F371F3B1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Google Shape;304;p16">
            <a:extLst>
              <a:ext uri="{FF2B5EF4-FFF2-40B4-BE49-F238E27FC236}">
                <a16:creationId xmlns:a16="http://schemas.microsoft.com/office/drawing/2014/main" id="{A2B67B42-C3DD-BB47-A698-DD73CE72E886}"/>
              </a:ext>
            </a:extLst>
          </p:cNvPr>
          <p:cNvPicPr preferRelativeResize="0"/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039" y="884291"/>
            <a:ext cx="11785878" cy="2769682"/>
          </a:xfrm>
          <a:prstGeom prst="rect">
            <a:avLst/>
          </a:prstGeom>
          <a:noFill/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383C2651-AE0C-4AE4-8725-E2F9414FE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-305" y="4322879"/>
            <a:ext cx="3378428" cy="2535121"/>
            <a:chOff x="-305" y="-1"/>
            <a:chExt cx="3832880" cy="2876136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CCE13265-B5D2-47B4-A199-E05F390D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93EBD03-D832-462C-9304-7273698ED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D53D3E2-805E-40D2-964F-352BF6D476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7A9A916-A926-43E6-800F-432ABC3F2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2085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3EB091-6DC4-D646-8F6D-539F398A7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modelos: </a:t>
            </a:r>
            <a:r>
              <a:rPr lang="es-ES_tradnl" dirty="0" err="1"/>
              <a:t>Inception</a:t>
            </a:r>
            <a:endParaRPr lang="es-ES_tradnl" dirty="0"/>
          </a:p>
        </p:txBody>
      </p:sp>
      <p:pic>
        <p:nvPicPr>
          <p:cNvPr id="4" name="Google Shape;164;p17">
            <a:extLst>
              <a:ext uri="{FF2B5EF4-FFF2-40B4-BE49-F238E27FC236}">
                <a16:creationId xmlns:a16="http://schemas.microsoft.com/office/drawing/2014/main" id="{3D90024A-FB95-0549-9E0B-EEDFF33DBAB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60711" y="1338942"/>
            <a:ext cx="9993089" cy="49965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9948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FC85-7ECC-1646-85DA-2F8FB7B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modelos: </a:t>
            </a:r>
            <a:r>
              <a:rPr lang="es-ES_tradnl" dirty="0" err="1"/>
              <a:t>Inception</a:t>
            </a:r>
            <a:endParaRPr lang="es-ES_trad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CEB3BE-B4CC-0D44-ACDE-CE5462BD3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2156"/>
          <a:stretch/>
        </p:blipFill>
        <p:spPr bwMode="auto">
          <a:xfrm>
            <a:off x="2714170" y="1690688"/>
            <a:ext cx="1972129" cy="302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86636E-E23B-F74D-9C33-D5EF663A51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60" b="1022"/>
          <a:stretch/>
        </p:blipFill>
        <p:spPr bwMode="auto">
          <a:xfrm>
            <a:off x="7814128" y="1690688"/>
            <a:ext cx="1972129" cy="5065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curvado 3">
            <a:extLst>
              <a:ext uri="{FF2B5EF4-FFF2-40B4-BE49-F238E27FC236}">
                <a16:creationId xmlns:a16="http://schemas.microsoft.com/office/drawing/2014/main" id="{9B4C28E0-B63A-7841-877B-A8273D9545AE}"/>
              </a:ext>
            </a:extLst>
          </p:cNvPr>
          <p:cNvCxnSpPr>
            <a:cxnSpLocks/>
            <a:stCxn id="1026" idx="2"/>
            <a:endCxn id="1028" idx="0"/>
          </p:cNvCxnSpPr>
          <p:nvPr/>
        </p:nvCxnSpPr>
        <p:spPr>
          <a:xfrm rot="5400000" flipH="1" flipV="1">
            <a:off x="4738894" y="652029"/>
            <a:ext cx="3022640" cy="5099958"/>
          </a:xfrm>
          <a:prstGeom prst="curvedConnector5">
            <a:avLst>
              <a:gd name="adj1" fmla="val -7563"/>
              <a:gd name="adj2" fmla="val 50000"/>
              <a:gd name="adj3" fmla="val 109724"/>
            </a:avLst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36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2A9BB1-CBFA-0D4D-9B36-3994E5C1B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Idea básica de transfer learning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60DF290-7BED-4D4D-9091-AAAABDBF9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0108" y="1845426"/>
            <a:ext cx="9468731" cy="4450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51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23FC85-7ECC-1646-85DA-2F8FB7BB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Algunos modelos: </a:t>
            </a:r>
            <a:r>
              <a:rPr lang="es-ES_tradnl" dirty="0" err="1"/>
              <a:t>Xception</a:t>
            </a:r>
            <a:endParaRPr lang="es-ES_tradnl" dirty="0"/>
          </a:p>
        </p:txBody>
      </p:sp>
      <p:pic>
        <p:nvPicPr>
          <p:cNvPr id="3075" name="Picture 3" descr="page11image4249168">
            <a:extLst>
              <a:ext uri="{FF2B5EF4-FFF2-40B4-BE49-F238E27FC236}">
                <a16:creationId xmlns:a16="http://schemas.microsoft.com/office/drawing/2014/main" id="{7E5EBB53-4FCD-374F-819F-D9FF55216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9" y="1219200"/>
            <a:ext cx="10726683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196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 descr="page12image4282496">
            <a:extLst>
              <a:ext uri="{FF2B5EF4-FFF2-40B4-BE49-F238E27FC236}">
                <a16:creationId xmlns:a16="http://schemas.microsoft.com/office/drawing/2014/main" id="{14754C06-8991-6A4D-B5EF-925497E14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7" r="11839"/>
          <a:stretch/>
        </p:blipFill>
        <p:spPr bwMode="auto">
          <a:xfrm>
            <a:off x="1328057" y="182562"/>
            <a:ext cx="9535885" cy="649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523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48157B-2F31-1448-99A9-A7D13CFFD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¿Dónde consultar modelos existentes?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6E4BB1-1282-0647-AD92-EA69B9ED3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Papers</a:t>
            </a:r>
            <a:r>
              <a:rPr lang="es-ES_tradnl" dirty="0"/>
              <a:t> </a:t>
            </a:r>
            <a:r>
              <a:rPr lang="es-ES_tradnl" dirty="0" err="1"/>
              <a:t>with</a:t>
            </a:r>
            <a:r>
              <a:rPr lang="es-ES_tradnl" dirty="0"/>
              <a:t> </a:t>
            </a:r>
            <a:r>
              <a:rPr lang="es-ES_tradnl" dirty="0" err="1"/>
              <a:t>code</a:t>
            </a:r>
            <a:r>
              <a:rPr lang="es-ES_tradnl" dirty="0"/>
              <a:t>: </a:t>
            </a:r>
            <a:r>
              <a:rPr lang="es-ES_tradnl" dirty="0">
                <a:hlinkClick r:id="rId2"/>
              </a:rPr>
              <a:t>https://paperswithcode.com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Tensorflow</a:t>
            </a:r>
            <a:r>
              <a:rPr lang="es-ES_tradnl" dirty="0"/>
              <a:t> </a:t>
            </a:r>
            <a:r>
              <a:rPr lang="es-ES_tradnl" dirty="0" err="1"/>
              <a:t>Hub</a:t>
            </a:r>
            <a:r>
              <a:rPr lang="es-ES_tradnl" dirty="0"/>
              <a:t>: </a:t>
            </a:r>
            <a:r>
              <a:rPr lang="es-ES_tradnl" dirty="0">
                <a:hlinkClick r:id="rId3"/>
              </a:rPr>
              <a:t>https://www.tensorflow.org/resources/models-datasets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Model</a:t>
            </a:r>
            <a:r>
              <a:rPr lang="es-ES_tradnl" dirty="0"/>
              <a:t> Zoo: </a:t>
            </a:r>
            <a:r>
              <a:rPr lang="es-ES_tradnl" dirty="0">
                <a:hlinkClick r:id="rId4"/>
              </a:rPr>
              <a:t>https://modelzoo.co</a:t>
            </a:r>
            <a:endParaRPr lang="es-ES_tradnl" dirty="0"/>
          </a:p>
          <a:p>
            <a:endParaRPr lang="es-ES_tradnl" dirty="0"/>
          </a:p>
          <a:p>
            <a:r>
              <a:rPr lang="es-ES_tradnl" dirty="0" err="1"/>
              <a:t>Hugging</a:t>
            </a:r>
            <a:r>
              <a:rPr lang="es-ES_tradnl" dirty="0"/>
              <a:t> </a:t>
            </a:r>
            <a:r>
              <a:rPr lang="es-ES_tradnl" dirty="0" err="1"/>
              <a:t>face</a:t>
            </a:r>
            <a:r>
              <a:rPr lang="es-ES_tradnl" dirty="0"/>
              <a:t>: </a:t>
            </a:r>
            <a:r>
              <a:rPr lang="es-ES_tradnl" dirty="0">
                <a:hlinkClick r:id="rId5"/>
              </a:rPr>
              <a:t>https://huggingface.co/models</a:t>
            </a:r>
            <a:endParaRPr lang="es-ES_tradnl" dirty="0"/>
          </a:p>
          <a:p>
            <a:pPr marL="0" indent="0">
              <a:buNone/>
            </a:pPr>
            <a:endParaRPr lang="es-ES_tradnl" dirty="0"/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801439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D0F64C0D-8881-4766-9CF4-1BEE648F5C4B}"/>
              </a:ext>
            </a:extLst>
          </p:cNvPr>
          <p:cNvSpPr txBox="1">
            <a:spLocks/>
          </p:cNvSpPr>
          <p:nvPr/>
        </p:nvSpPr>
        <p:spPr>
          <a:xfrm>
            <a:off x="5170615" y="1284396"/>
            <a:ext cx="6239800" cy="18270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/>
              <a:t>Neural Style Transfer</a:t>
            </a:r>
          </a:p>
        </p:txBody>
      </p:sp>
    </p:spTree>
    <p:extLst>
      <p:ext uri="{BB962C8B-B14F-4D97-AF65-F5344CB8AC3E}">
        <p14:creationId xmlns:p14="http://schemas.microsoft.com/office/powerpoint/2010/main" val="141183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-76385" y="6559203"/>
            <a:ext cx="3861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entury Schoolbook" charset="0"/>
                <a:ea typeface="Century Schoolbook" charset="0"/>
                <a:cs typeface="Century Schoolbook" charset="0"/>
              </a:rPr>
              <a:t>[Images generated by Justin Johnson]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894" y="1181827"/>
            <a:ext cx="2522911" cy="1998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42814" y="1180456"/>
            <a:ext cx="2522911" cy="1999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0607" y="1180455"/>
            <a:ext cx="2522911" cy="19986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290" y="1180454"/>
            <a:ext cx="2522911" cy="199861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409" y="3871466"/>
            <a:ext cx="2522911" cy="199999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68321" y="3203081"/>
            <a:ext cx="1330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22669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0225915" y="3203080"/>
            <a:ext cx="998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7386048" y="32030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448120" y="5842699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201409" y="5851783"/>
            <a:ext cx="2707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67" name="Right Brace 66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Brace 67"/>
          <p:cNvSpPr/>
          <p:nvPr/>
        </p:nvSpPr>
        <p:spPr>
          <a:xfrm rot="5400000">
            <a:off x="9356620" y="2119670"/>
            <a:ext cx="212491" cy="3120886"/>
          </a:xfrm>
          <a:prstGeom prst="rightBrace">
            <a:avLst>
              <a:gd name="adj1" fmla="val 8333"/>
              <a:gd name="adj2" fmla="val 4953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92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62" grpId="0"/>
      <p:bldP spid="63" grpId="0"/>
      <p:bldP spid="64" grpId="0"/>
      <p:bldP spid="65" grpId="0"/>
      <p:bldP spid="66" grpId="0"/>
      <p:bldP spid="67" grpId="0" animBg="1"/>
      <p:bldP spid="6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Neural style transfer cost function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690" y="1178736"/>
            <a:ext cx="2522911" cy="1998619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3"/>
          <a:srcRect l="33607"/>
          <a:stretch/>
        </p:blipFill>
        <p:spPr>
          <a:xfrm>
            <a:off x="226160" y="1180456"/>
            <a:ext cx="2522911" cy="199999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4"/>
          <a:srcRect l="33617"/>
          <a:stretch/>
        </p:blipFill>
        <p:spPr>
          <a:xfrm>
            <a:off x="1540562" y="3871466"/>
            <a:ext cx="2522911" cy="1999990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668321" y="3203081"/>
            <a:ext cx="1638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Content C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622669" y="3203080"/>
            <a:ext cx="1192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Style S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1328697" y="5840251"/>
            <a:ext cx="29466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Generated image G</a:t>
            </a:r>
            <a:endParaRPr lang="en-US" sz="2400" dirty="0"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95" name="Right Brace 94"/>
          <p:cNvSpPr/>
          <p:nvPr/>
        </p:nvSpPr>
        <p:spPr>
          <a:xfrm rot="5400000">
            <a:off x="2695773" y="2179052"/>
            <a:ext cx="212491" cy="3120886"/>
          </a:xfrm>
          <a:prstGeom prst="rightBrace">
            <a:avLst>
              <a:gd name="adj1" fmla="val 8333"/>
              <a:gd name="adj2" fmla="val 50232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0FCBFB-8D2B-4662-BF1C-E3D1CF82B096}"/>
              </a:ext>
            </a:extLst>
          </p:cNvPr>
          <p:cNvSpPr txBox="1"/>
          <p:nvPr/>
        </p:nvSpPr>
        <p:spPr>
          <a:xfrm>
            <a:off x="-60925" y="6488668"/>
            <a:ext cx="11056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style. </a:t>
            </a:r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Images on slide generated by Justin Johnson]</a:t>
            </a:r>
          </a:p>
          <a:p>
            <a:endParaRPr lang="en-US" dirty="0">
              <a:latin typeface="Century Schoolbook" panose="02040604050505020304" pitchFamily="18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14:cNvPr>
              <p14:cNvContentPartPr/>
              <p14:nvPr/>
            </p14:nvContentPartPr>
            <p14:xfrm>
              <a:off x="4343400" y="2044800"/>
              <a:ext cx="7131240" cy="4426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AB9809D-5136-47FB-AB5E-D1BE571E5A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34040" y="2035440"/>
                <a:ext cx="7149960" cy="44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9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94" grpId="0"/>
      <p:bldP spid="9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Find the generated image G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54183" y="1246833"/>
            <a:ext cx="3903633" cy="1046440"/>
            <a:chOff x="554183" y="1246833"/>
            <a:chExt cx="3903633" cy="1046440"/>
          </a:xfrm>
        </p:grpSpPr>
        <p:sp>
          <p:nvSpPr>
            <p:cNvPr id="2" name="TextBox 1"/>
            <p:cNvSpPr txBox="1"/>
            <p:nvPr/>
          </p:nvSpPr>
          <p:spPr>
            <a:xfrm>
              <a:off x="554183" y="1246833"/>
              <a:ext cx="39036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Century Schoolbook" charset="0"/>
                  <a:ea typeface="Century Schoolbook" charset="0"/>
                  <a:cs typeface="Century Schoolbook" charset="0"/>
                </a:rPr>
                <a:t>1. Initiate G randomly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latin typeface="Century Schoolbook" charset="0"/>
                      <a:ea typeface="Century Schoolbook" charset="0"/>
                      <a:cs typeface="Century Schoolbook" charset="0"/>
                    </a:rPr>
                    <a:t>G: </a:t>
                  </a:r>
                  <a14:m>
                    <m:oMath xmlns:m="http://schemas.openxmlformats.org/officeDocument/2006/math">
                      <m:r>
                        <a:rPr lang="en-US" sz="2800" b="0" i="1" smtClean="0">
                          <a:latin typeface="Cambria Math" charset="0"/>
                          <a:ea typeface="Century Schoolbook" charset="0"/>
                          <a:cs typeface="Century Schoolbook" charset="0"/>
                        </a:rPr>
                        <m:t>100×100×3</m:t>
                      </m:r>
                    </m:oMath>
                  </a14:m>
                  <a:endParaRPr lang="en-US" sz="2800" dirty="0">
                    <a:latin typeface="Century Schoolbook" charset="0"/>
                    <a:ea typeface="Century Schoolbook" charset="0"/>
                    <a:cs typeface="Century Schoolbook" charset="0"/>
                  </a:endParaRP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22635" y="1770053"/>
                  <a:ext cx="2566728" cy="523220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4988" t="-11628" b="-313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2. Use gradient descent to minimize</a:t>
                </a:r>
                <a:r>
                  <a:rPr lang="en-US" sz="2800" dirty="0">
                    <a:ea typeface="Century Schoolbook" charset="0"/>
                    <a:cs typeface="Century Schoolbook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𝐽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(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𝐺</m:t>
                    </m:r>
                    <m:r>
                      <a:rPr lang="en-US" sz="2800" b="0" i="1" smtClean="0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)</m:t>
                    </m:r>
                  </m:oMath>
                </a14:m>
                <a:endParaRPr lang="en-US" sz="2800" dirty="0">
                  <a:latin typeface="Century Schoolbook" charset="0"/>
                  <a:ea typeface="Century Schoolbook" charset="0"/>
                  <a:cs typeface="Century Schoolbook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83" y="2834005"/>
                <a:ext cx="6919202" cy="523220"/>
              </a:xfrm>
              <a:prstGeom prst="rect">
                <a:avLst/>
              </a:prstGeom>
              <a:blipFill rotWithShape="0">
                <a:blip r:embed="rId3"/>
                <a:stretch>
                  <a:fillRect l="-1850" t="-15116" b="-290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869491"/>
            <a:ext cx="1494908" cy="11276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01" y="4967707"/>
            <a:ext cx="1600200" cy="12001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67" y="4967707"/>
            <a:ext cx="1600200" cy="12001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3424266"/>
            <a:ext cx="1494908" cy="112764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2146879"/>
            <a:ext cx="1494908" cy="11276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452" y="4701654"/>
            <a:ext cx="1494908" cy="1127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3E1E14-BB81-4687-A49E-2113416DD013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</p:spTree>
    <p:extLst>
      <p:ext uri="{BB962C8B-B14F-4D97-AF65-F5344CB8AC3E}">
        <p14:creationId xmlns:p14="http://schemas.microsoft.com/office/powerpoint/2010/main" val="355087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Content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use hidden layer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to compute content cost. </a:t>
                </a:r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2090297"/>
                <a:ext cx="10732618" cy="584775"/>
              </a:xfrm>
              <a:prstGeom prst="rect">
                <a:avLst/>
              </a:prstGeom>
              <a:blipFill>
                <a:blip r:embed="rId2"/>
                <a:stretch>
                  <a:fillRect l="-1306" t="-14583" b="-3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𝛼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𝑜𝑛𝑡𝑒𝑛𝑡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𝐶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𝐺</m:t>
                          </m:r>
                        </m:e>
                      </m:d>
                      <m:r>
                        <a:rPr lang="en-US" sz="3600" b="0" i="1" smtClean="0">
                          <a:latin typeface="Cambria Math" charset="0"/>
                        </a:rPr>
                        <m:t>+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𝛽</m:t>
                      </m:r>
                      <m:r>
                        <a:rPr lang="en-US" sz="3600" b="0" i="1" smtClean="0"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charset="0"/>
                            </a:rPr>
                            <m:t>𝑠𝑡𝑦𝑙𝑒</m:t>
                          </m:r>
                          <m:r>
                            <a:rPr lang="en-US" sz="3600" b="0" i="1" smtClean="0">
                              <a:latin typeface="Cambria Math" charset="0"/>
                            </a:rPr>
                            <m:t> </m:t>
                          </m:r>
                        </m:sub>
                      </m:sSub>
                      <m:r>
                        <a:rPr lang="en-US" sz="3600" b="0" i="1" smtClean="0">
                          <a:latin typeface="Cambria Math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3600" b="0" i="1" smtClean="0">
                          <a:latin typeface="Cambria Math" charset="0"/>
                        </a:rPr>
                        <m:t>,</m:t>
                      </m:r>
                      <m:r>
                        <a:rPr lang="en-US" sz="3600" b="0" i="1" smtClean="0">
                          <a:latin typeface="Cambria Math" charset="0"/>
                        </a:rPr>
                        <m:t>𝐺</m:t>
                      </m:r>
                      <m:r>
                        <a:rPr lang="en-US" sz="36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891" y="1188695"/>
                <a:ext cx="7825091" cy="5977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24406" y="2716183"/>
            <a:ext cx="9401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Use pre-trained </a:t>
            </a:r>
            <a:r>
              <a:rPr lang="en-US" sz="3200" dirty="0" err="1">
                <a:latin typeface="Century Schoolbook" charset="0"/>
                <a:ea typeface="Century Schoolbook" charset="0"/>
                <a:cs typeface="Century Schoolbook" charset="0"/>
              </a:rPr>
              <a:t>ConvNet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. (E.g., 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  <a:hlinkClick r:id="rId4"/>
              </a:rPr>
              <a:t>VGG network</a:t>
            </a:r>
            <a:r>
              <a:rPr lang="en-US" sz="3200" dirty="0">
                <a:latin typeface="Century Schoolbook" charset="0"/>
                <a:ea typeface="Century Schoolbook" charset="0"/>
                <a:cs typeface="Century Schoolbook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be the activation of layer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𝑙</m:t>
                    </m:r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on the images   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3342069"/>
                <a:ext cx="9831706" cy="1098378"/>
              </a:xfrm>
              <a:prstGeom prst="rect">
                <a:avLst/>
              </a:prstGeom>
              <a:blipFill rotWithShape="0">
                <a:blip r:embed="rId5"/>
                <a:stretch>
                  <a:fillRect l="-1426" t="-5556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  <m:t>𝐶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>
                            <a:latin typeface="Cambria Math" panose="02040503050406030204" pitchFamily="18" charset="0"/>
                            <a:ea typeface="Century Schoolbook" charset="0"/>
                            <a:cs typeface="Century Schoolbook" charset="0"/>
                          </a:rPr>
                        </m:ctrlPr>
                      </m:sSupPr>
                      <m:e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𝑎</m:t>
                        </m:r>
                      </m:e>
                      <m:sup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[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𝑙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](</m:t>
                        </m:r>
                        <m:r>
                          <a:rPr lang="en-US" sz="3200" b="0" i="1" smtClean="0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𝐺</m:t>
                        </m:r>
                        <m:r>
                          <a:rPr lang="en-US" sz="3200" i="1">
                            <a:latin typeface="Cambria Math" charset="0"/>
                            <a:ea typeface="Century Schoolbook" charset="0"/>
                            <a:cs typeface="Century Schoolbook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 are similar, both images have similar content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06" y="4481558"/>
                <a:ext cx="9661585" cy="1098378"/>
              </a:xfrm>
              <a:prstGeom prst="rect">
                <a:avLst/>
              </a:prstGeom>
              <a:blipFill>
                <a:blip r:embed="rId6"/>
                <a:stretch>
                  <a:fillRect l="-1451" t="-5556" r="-2208" b="-17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CADCB6E-B638-4E83-9E12-620469B77141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14:cNvPr>
              <p14:cNvContentPartPr/>
              <p14:nvPr/>
            </p14:nvContentPartPr>
            <p14:xfrm>
              <a:off x="3727440" y="1835280"/>
              <a:ext cx="6731280" cy="4343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E844F4-6368-461F-818B-DD23BBE78C3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718080" y="1825920"/>
                <a:ext cx="6750000" cy="436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282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Meaning of the “style” of an image</a:t>
            </a:r>
          </a:p>
        </p:txBody>
      </p:sp>
      <p:sp>
        <p:nvSpPr>
          <p:cNvPr id="11" name="Cube 10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ube 14"/>
          <p:cNvSpPr/>
          <p:nvPr/>
        </p:nvSpPr>
        <p:spPr>
          <a:xfrm>
            <a:off x="4564995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be 15"/>
          <p:cNvSpPr/>
          <p:nvPr/>
        </p:nvSpPr>
        <p:spPr>
          <a:xfrm>
            <a:off x="6204073" y="1458200"/>
            <a:ext cx="998503" cy="1022043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ube 16"/>
          <p:cNvSpPr/>
          <p:nvPr/>
        </p:nvSpPr>
        <p:spPr>
          <a:xfrm>
            <a:off x="7813676" y="1566688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be 19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2" name="Rectangle 21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0740" y="1767688"/>
                <a:ext cx="513859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>
            <a:off x="1698171" y="2060076"/>
            <a:ext cx="37526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920638" y="2060076"/>
            <a:ext cx="53502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5616405" y="2017135"/>
            <a:ext cx="430049" cy="672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7314421" y="2027922"/>
            <a:ext cx="387410" cy="152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8542715" y="2048621"/>
            <a:ext cx="577711" cy="11455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9781398" y="2060076"/>
            <a:ext cx="43056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endCxn id="33" idx="1"/>
          </p:cNvCxnSpPr>
          <p:nvPr/>
        </p:nvCxnSpPr>
        <p:spPr>
          <a:xfrm>
            <a:off x="10737698" y="2060076"/>
            <a:ext cx="56304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/>
          <p:cNvGrpSpPr/>
          <p:nvPr/>
        </p:nvGrpSpPr>
        <p:grpSpPr>
          <a:xfrm>
            <a:off x="262374" y="1371451"/>
            <a:ext cx="1250426" cy="1189542"/>
            <a:chOff x="1649719" y="4621152"/>
            <a:chExt cx="2103732" cy="1733712"/>
          </a:xfrm>
        </p:grpSpPr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072" y="4621152"/>
              <a:ext cx="1650379" cy="1429786"/>
            </a:xfrm>
            <a:prstGeom prst="rect">
              <a:avLst/>
            </a:prstGeom>
          </p:spPr>
        </p:pic>
        <p:pic>
          <p:nvPicPr>
            <p:cNvPr id="74" name="Picture 7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1598" y="4762793"/>
              <a:ext cx="1645178" cy="1425278"/>
            </a:xfrm>
            <a:prstGeom prst="rect">
              <a:avLst/>
            </a:prstGeom>
          </p:spPr>
        </p:pic>
        <p:pic>
          <p:nvPicPr>
            <p:cNvPr id="75" name="Picture 7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9719" y="4926177"/>
              <a:ext cx="1650379" cy="142868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Say you are using layer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charset="0"/>
                        <a:ea typeface="Century Schoolbook" charset="0"/>
                        <a:cs typeface="Century Schoolbook" charset="0"/>
                      </a:rPr>
                      <m:t>𝑙</m:t>
                    </m:r>
                  </m:oMath>
                </a14:m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’s activation to measure “style.”</a:t>
                </a:r>
              </a:p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Define style as correlation between activations across channels. </a:t>
                </a: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446" y="3069879"/>
                <a:ext cx="10742043" cy="954107"/>
              </a:xfrm>
              <a:prstGeom prst="rect">
                <a:avLst/>
              </a:prstGeom>
              <a:blipFill>
                <a:blip r:embed="rId9"/>
                <a:stretch>
                  <a:fillRect l="-1192" t="-7051" r="-1078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TextBox 79"/>
          <p:cNvSpPr txBox="1"/>
          <p:nvPr/>
        </p:nvSpPr>
        <p:spPr>
          <a:xfrm>
            <a:off x="4267199" y="4731727"/>
            <a:ext cx="6628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How correlated are the activations across different channels?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0798" y="4532872"/>
            <a:ext cx="2129959" cy="1690429"/>
            <a:chOff x="680798" y="4532872"/>
            <a:chExt cx="2129959" cy="1690429"/>
          </a:xfrm>
        </p:grpSpPr>
        <p:grpSp>
          <p:nvGrpSpPr>
            <p:cNvPr id="5" name="Group 4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39" name="Cube 38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Cube 4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Cube 43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Cube 42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Cube 45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Cube 39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8" name="TextBox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F574781-4E50-4857-BFA2-DE4F06400E78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sp>
        <p:nvSpPr>
          <p:cNvPr id="50" name="Cube 49">
            <a:extLst>
              <a:ext uri="{FF2B5EF4-FFF2-40B4-BE49-F238E27FC236}">
                <a16:creationId xmlns:a16="http://schemas.microsoft.com/office/drawing/2014/main" id="{0C6E2771-FBCD-4E13-8438-939426F94830}"/>
              </a:ext>
            </a:extLst>
          </p:cNvPr>
          <p:cNvSpPr/>
          <p:nvPr/>
        </p:nvSpPr>
        <p:spPr>
          <a:xfrm>
            <a:off x="1157223" y="4535006"/>
            <a:ext cx="1289092" cy="1302877"/>
          </a:xfrm>
          <a:prstGeom prst="cube">
            <a:avLst>
              <a:gd name="adj" fmla="val 373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22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50" grpId="0" animBg="1"/>
      <p:bldP spid="50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Intuition about style of an image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49821" y="1324303"/>
            <a:ext cx="2140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entury Schoolbook" charset="0"/>
                <a:ea typeface="Century Schoolbook" charset="0"/>
                <a:cs typeface="Century Schoolbook" charset="0"/>
              </a:rPr>
              <a:t>Style image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942083" y="1324303"/>
            <a:ext cx="30636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Generated Image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654819" y="2043807"/>
            <a:ext cx="2129959" cy="1690429"/>
            <a:chOff x="680798" y="4532872"/>
            <a:chExt cx="2129959" cy="1690429"/>
          </a:xfrm>
        </p:grpSpPr>
        <p:grpSp>
          <p:nvGrpSpPr>
            <p:cNvPr id="9" name="Group 8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13" name="Cube 12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be 13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ube 14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ube 15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ube 16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Cube 17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/>
          <p:cNvGrpSpPr/>
          <p:nvPr/>
        </p:nvGrpSpPr>
        <p:grpSpPr>
          <a:xfrm>
            <a:off x="7408932" y="2075806"/>
            <a:ext cx="2129959" cy="1690429"/>
            <a:chOff x="680798" y="4532872"/>
            <a:chExt cx="2129959" cy="1690429"/>
          </a:xfrm>
        </p:grpSpPr>
        <p:grpSp>
          <p:nvGrpSpPr>
            <p:cNvPr id="20" name="Group 19"/>
            <p:cNvGrpSpPr/>
            <p:nvPr/>
          </p:nvGrpSpPr>
          <p:grpSpPr>
            <a:xfrm>
              <a:off x="1196014" y="4532872"/>
              <a:ext cx="1250301" cy="1305011"/>
              <a:chOff x="699666" y="5077784"/>
              <a:chExt cx="1004308" cy="1023717"/>
            </a:xfrm>
          </p:grpSpPr>
          <p:sp>
            <p:nvSpPr>
              <p:cNvPr id="24" name="Cube 23"/>
              <p:cNvSpPr/>
              <p:nvPr/>
            </p:nvSpPr>
            <p:spPr>
              <a:xfrm>
                <a:off x="699668" y="5079458"/>
                <a:ext cx="998503" cy="1022043"/>
              </a:xfrm>
              <a:prstGeom prst="cube">
                <a:avLst>
                  <a:gd name="adj" fmla="val 3736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Cube 24"/>
              <p:cNvSpPr/>
              <p:nvPr/>
            </p:nvSpPr>
            <p:spPr>
              <a:xfrm>
                <a:off x="911496" y="5159361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00B050">
                  <a:alpha val="8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Cube 25"/>
              <p:cNvSpPr/>
              <p:nvPr/>
            </p:nvSpPr>
            <p:spPr>
              <a:xfrm>
                <a:off x="832175" y="5241356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7030A0">
                  <a:alpha val="71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Cube 26"/>
              <p:cNvSpPr/>
              <p:nvPr/>
            </p:nvSpPr>
            <p:spPr>
              <a:xfrm>
                <a:off x="752854" y="5331375"/>
                <a:ext cx="733487" cy="688131"/>
              </a:xfrm>
              <a:prstGeom prst="cube">
                <a:avLst>
                  <a:gd name="adj" fmla="val 10581"/>
                </a:avLst>
              </a:prstGeom>
              <a:solidFill>
                <a:srgbClr val="FFFF00">
                  <a:alpha val="76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ube 27"/>
              <p:cNvSpPr/>
              <p:nvPr/>
            </p:nvSpPr>
            <p:spPr>
              <a:xfrm>
                <a:off x="970487" y="5077784"/>
                <a:ext cx="733487" cy="688131"/>
              </a:xfrm>
              <a:prstGeom prst="cube">
                <a:avLst>
                  <a:gd name="adj" fmla="val 13659"/>
                </a:avLst>
              </a:prstGeom>
              <a:solidFill>
                <a:schemeClr val="bg1">
                  <a:alpha val="41000"/>
                </a:scheme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Cube 28"/>
              <p:cNvSpPr/>
              <p:nvPr/>
            </p:nvSpPr>
            <p:spPr>
              <a:xfrm>
                <a:off x="699666" y="5383892"/>
                <a:ext cx="704790" cy="715517"/>
              </a:xfrm>
              <a:prstGeom prst="cube">
                <a:avLst>
                  <a:gd name="adj" fmla="val 10568"/>
                </a:avLst>
              </a:prstGeom>
              <a:solidFill>
                <a:srgbClr val="FF0000">
                  <a:alpha val="62000"/>
                </a:srgbClr>
              </a:solidFill>
              <a:ln>
                <a:solidFill>
                  <a:schemeClr val="accent1">
                    <a:shade val="50000"/>
                    <a:alpha val="53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𝑊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2230" y="5761636"/>
                  <a:ext cx="666657" cy="461665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b="-26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𝐻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0798" y="5075471"/>
                  <a:ext cx="617028" cy="46166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1941" y="5433123"/>
                  <a:ext cx="588816" cy="46166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0EE3F8AA-73F0-4AA3-B287-A1FA98FE5664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15C31AC-9A12-445D-9867-E0EFA697F1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09" y="3956547"/>
            <a:ext cx="2583561" cy="2529454"/>
          </a:xfrm>
          <a:prstGeom prst="rect">
            <a:avLst/>
          </a:prstGeom>
        </p:spPr>
      </p:pic>
      <p:graphicFrame>
        <p:nvGraphicFramePr>
          <p:cNvPr id="40" name="Table 39">
            <a:extLst>
              <a:ext uri="{FF2B5EF4-FFF2-40B4-BE49-F238E27FC236}">
                <a16:creationId xmlns:a16="http://schemas.microsoft.com/office/drawing/2014/main" id="{BB088BBC-A0EB-4F94-BD8D-DAB59E56DB8F}"/>
              </a:ext>
            </a:extLst>
          </p:cNvPr>
          <p:cNvGraphicFramePr>
            <a:graphicFrameLocks noGrp="1"/>
          </p:cNvGraphicFramePr>
          <p:nvPr/>
        </p:nvGraphicFramePr>
        <p:xfrm>
          <a:off x="1292026" y="3956263"/>
          <a:ext cx="2562543" cy="248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41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41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9935"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700" dirty="0"/>
                    </a:p>
                  </a:txBody>
                  <a:tcPr marL="136588" marR="136588" marT="68294" marB="6829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91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59225DE-F587-5944-ABFF-CD4E7E5A0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s-MX" sz="5400" dirty="0"/>
              <a:t>Tipos de transfer learning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67D08C61-2D71-4512-B0F7-0CB063E6C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2263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107048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b="0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a</m:t>
                        </m:r>
                      </m:e>
                      <m:sub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=</m:t>
                    </m:r>
                  </m:oMath>
                </a14:m>
                <a:r>
                  <a:rPr lang="en-US" sz="3600" dirty="0"/>
                  <a:t> activation at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sz="3600" b="0" i="1" smtClean="0">
                        <a:latin typeface="Cambria Math" charset="0"/>
                      </a:rPr>
                      <m:t>.  </m:t>
                    </m:r>
                    <m:sSup>
                      <m:s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charset="0"/>
                          </a:rPr>
                          <m:t>𝐺</m:t>
                        </m:r>
                      </m:e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sz="3600" dirty="0"/>
                  <a:t>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b="0" i="1" smtClean="0">
                            <a:latin typeface="Cambria Math" charset="0"/>
                          </a:rPr>
                          <m:t>[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𝑙</m:t>
                        </m:r>
                        <m:r>
                          <a:rPr lang="en-US" sz="3600" b="0" i="1" smtClean="0">
                            <a:latin typeface="Cambria Math" charset="0"/>
                          </a:rPr>
                          <m:t>]</m:t>
                        </m:r>
                      </m:sup>
                    </m:sSubSup>
                    <m:r>
                      <a:rPr lang="en-US" sz="3600" b="0" i="1" smtClean="0">
                        <a:latin typeface="Cambria Math" charset="0"/>
                      </a:rPr>
                      <m:t>×</m:t>
                    </m:r>
                    <m:sSubSup>
                      <m:sSub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600">
                            <a:latin typeface="Cambria Math" charset="0"/>
                          </a:rPr>
                          <m:t>c</m:t>
                        </m:r>
                      </m:sub>
                      <m:sup>
                        <m:r>
                          <a:rPr lang="en-US" sz="3600" i="1">
                            <a:latin typeface="Cambria Math" charset="0"/>
                          </a:rPr>
                          <m:t>[</m:t>
                        </m:r>
                        <m:r>
                          <a:rPr lang="en-US" sz="3600" i="1">
                            <a:latin typeface="Cambria Math" charset="0"/>
                          </a:rPr>
                          <m:t>𝑙</m:t>
                        </m:r>
                        <m:r>
                          <a:rPr lang="en-US" sz="3600" i="1">
                            <a:latin typeface="Cambria Math" charset="0"/>
                          </a:rPr>
                          <m:t>]</m:t>
                        </m:r>
                      </m:sup>
                    </m:sSubSup>
                  </m:oMath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62" y="1123466"/>
                <a:ext cx="9453229" cy="769954"/>
              </a:xfrm>
              <a:prstGeom prst="rect">
                <a:avLst/>
              </a:prstGeom>
              <a:blipFill>
                <a:blip r:embed="rId2"/>
                <a:stretch>
                  <a:fillRect l="-2968" t="-2362" b="-228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7E0B7288-8CC0-476A-983D-BCEC8492264E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14:cNvPr>
              <p14:cNvContentPartPr/>
              <p14:nvPr/>
            </p14:nvContentPartPr>
            <p14:xfrm>
              <a:off x="355680" y="469800"/>
              <a:ext cx="11570040" cy="58741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D7B155F-E440-454D-A38C-C9450215AB8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320" y="460440"/>
                <a:ext cx="11588760" cy="589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1108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Style 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𝐽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𝑠𝑡𝑦𝑙𝑒</m:t>
                          </m:r>
                        </m:sub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  <m:sSubSup>
                                    <m:sSub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𝐻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sub>
                                    <m:sup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[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]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b="0" i="1" smtClean="0">
                              <a:latin typeface="Cambria Math" charset="0"/>
                            </a:rPr>
                            <m:t>𝑘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latin typeface="Cambria Math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i="1">
                                  <a:latin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charset="0"/>
                                    </a:rPr>
                                    <m:t>𝑘</m:t>
                                  </m:r>
                                  <m:sSup>
                                    <m:sSup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b>
                                <m:sup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𝑙</m:t>
                                      </m:r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691" y="1156038"/>
                <a:ext cx="8199359" cy="12176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A667D582-AB63-4187-B429-95BC37B3606C}"/>
              </a:ext>
            </a:extLst>
          </p:cNvPr>
          <p:cNvSpPr txBox="1"/>
          <p:nvPr/>
        </p:nvSpPr>
        <p:spPr>
          <a:xfrm>
            <a:off x="-60925" y="6488668"/>
            <a:ext cx="6088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[</a:t>
            </a:r>
            <a:r>
              <a:rPr lang="en-US" dirty="0" err="1">
                <a:latin typeface="Century Schoolbook" panose="02040604050505020304" pitchFamily="18" charset="0"/>
              </a:rPr>
              <a:t>Gatys</a:t>
            </a:r>
            <a:r>
              <a:rPr lang="en-US" dirty="0">
                <a:latin typeface="Century Schoolbook" panose="02040604050505020304" pitchFamily="18" charset="0"/>
              </a:rPr>
              <a:t> et al., 2015. A neural algorithm of artistic style]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14:cNvPr>
              <p14:cNvContentPartPr/>
              <p14:nvPr/>
            </p14:nvContentPartPr>
            <p14:xfrm>
              <a:off x="1447920" y="291960"/>
              <a:ext cx="10401480" cy="5747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E7694B-F679-469A-AEEC-F368C7A8E3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38560" y="282600"/>
                <a:ext cx="10420200" cy="5766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6297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D59068B8-E3E1-D440-88AF-7B0180474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9" y="2283619"/>
            <a:ext cx="3851273" cy="288845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A2FAE4B-9215-A940-9CC7-B907B4FFB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2283618"/>
            <a:ext cx="3262562" cy="288845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835608A7-592C-7948-BA31-F24405872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8469" y="2283618"/>
            <a:ext cx="3851273" cy="288845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252912" y="5765003"/>
            <a:ext cx="2580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Jose</a:t>
            </a:r>
            <a:r>
              <a:rPr lang="es-ES_tradnl" dirty="0"/>
              <a:t> Luís Aguilera </a:t>
            </a:r>
            <a:r>
              <a:rPr lang="es-ES_tradnl" dirty="0" err="1"/>
              <a:t>Luzanía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682474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2212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Christopher Arce Díaz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029467-6184-094E-9FD5-6BDEB0162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258" y="2571750"/>
            <a:ext cx="3905250" cy="19939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3D26361-CDF2-A14B-AE73-3BC97DAAD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912" y="2571750"/>
            <a:ext cx="3456553" cy="19939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9DBEE5C-5CB7-D748-B291-86DC5B566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4494" y="2571750"/>
            <a:ext cx="3863926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303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2241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Raúl Murcia </a:t>
            </a:r>
            <a:r>
              <a:rPr lang="es-ES_tradnl" dirty="0" err="1"/>
              <a:t>Yocupicio</a:t>
            </a:r>
            <a:endParaRPr lang="es-ES_tradnl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485F1D0-C541-0F4A-A157-C7FA13CCCD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80" y="2171699"/>
            <a:ext cx="3971163" cy="266641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7FAC3E8-3497-E448-8880-35CC6E15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300" y="2171699"/>
            <a:ext cx="3333019" cy="266641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9D5BEFB-1FC9-564F-927C-4120AFB0F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257" y="2169989"/>
            <a:ext cx="3971163" cy="266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712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2D82F-1F6F-2A4A-9CE2-89D51B6C1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8D1D2C5-1265-D944-B4F4-654147830797}"/>
              </a:ext>
            </a:extLst>
          </p:cNvPr>
          <p:cNvSpPr txBox="1"/>
          <p:nvPr/>
        </p:nvSpPr>
        <p:spPr>
          <a:xfrm>
            <a:off x="4552949" y="5750715"/>
            <a:ext cx="1788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Ximena Sandoval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0374242-4023-B649-9AEF-6BF2BD94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75" y="2169989"/>
            <a:ext cx="4002188" cy="2668125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7DCCE78-E846-FF44-A3D0-68FDD2E7A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325" y="2182635"/>
            <a:ext cx="2091236" cy="267641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19A1214-4A15-724C-856C-FE50333E9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927" y="2182635"/>
            <a:ext cx="4002189" cy="26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354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6276C588-B938-4ABF-AEA4-51B093BD6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9932" y="3986045"/>
            <a:ext cx="2489848" cy="24381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¿</a:t>
            </a:r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aprende</a:t>
            </a:r>
            <a:r>
              <a:rPr lang="en-US" dirty="0"/>
              <a:t> una CNN?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193467" y="1103872"/>
            <a:ext cx="1560932" cy="2036625"/>
            <a:chOff x="429515" y="1089158"/>
            <a:chExt cx="1560932" cy="20366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3"/>
            <a:srcRect l="22372" t="3661" r="23702" b="53627"/>
            <a:stretch/>
          </p:blipFill>
          <p:spPr>
            <a:xfrm>
              <a:off x="429515" y="1089158"/>
              <a:ext cx="1560932" cy="173070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224×224×3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48" y="2756451"/>
                  <a:ext cx="146546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" name="Cube 9"/>
          <p:cNvSpPr/>
          <p:nvPr/>
        </p:nvSpPr>
        <p:spPr>
          <a:xfrm>
            <a:off x="2237082" y="1239033"/>
            <a:ext cx="1559194" cy="15808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/>
          <p:cNvSpPr/>
          <p:nvPr/>
        </p:nvSpPr>
        <p:spPr>
          <a:xfrm>
            <a:off x="4065742" y="1410518"/>
            <a:ext cx="982204" cy="108798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ube 21"/>
          <p:cNvSpPr/>
          <p:nvPr/>
        </p:nvSpPr>
        <p:spPr>
          <a:xfrm>
            <a:off x="5317412" y="1580741"/>
            <a:ext cx="729039" cy="713011"/>
          </a:xfrm>
          <a:prstGeom prst="cube">
            <a:avLst>
              <a:gd name="adj" fmla="val 445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/>
          <p:cNvSpPr/>
          <p:nvPr/>
        </p:nvSpPr>
        <p:spPr>
          <a:xfrm>
            <a:off x="6315917" y="1580740"/>
            <a:ext cx="729039" cy="713011"/>
          </a:xfrm>
          <a:prstGeom prst="cube">
            <a:avLst>
              <a:gd name="adj" fmla="val 59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/>
          <p:cNvSpPr/>
          <p:nvPr/>
        </p:nvSpPr>
        <p:spPr>
          <a:xfrm>
            <a:off x="7314422" y="1580739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/>
          <p:cNvSpPr/>
          <p:nvPr/>
        </p:nvSpPr>
        <p:spPr>
          <a:xfrm>
            <a:off x="8312927" y="1580738"/>
            <a:ext cx="729039" cy="713011"/>
          </a:xfrm>
          <a:prstGeom prst="cube">
            <a:avLst>
              <a:gd name="adj" fmla="val 749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/>
          <p:cNvSpPr/>
          <p:nvPr/>
        </p:nvSpPr>
        <p:spPr>
          <a:xfrm>
            <a:off x="9311432" y="1580737"/>
            <a:ext cx="729039" cy="713011"/>
          </a:xfrm>
          <a:prstGeom prst="cube">
            <a:avLst>
              <a:gd name="adj" fmla="val 83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0309937" y="1345494"/>
            <a:ext cx="342900" cy="1247457"/>
            <a:chOff x="10807714" y="1840499"/>
            <a:chExt cx="342900" cy="1247457"/>
          </a:xfrm>
        </p:grpSpPr>
        <p:sp>
          <p:nvSpPr>
            <p:cNvPr id="27" name="Rectangle 26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2857" r="-38095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Group 32"/>
          <p:cNvGrpSpPr/>
          <p:nvPr/>
        </p:nvGrpSpPr>
        <p:grpSpPr>
          <a:xfrm>
            <a:off x="10977666" y="1345494"/>
            <a:ext cx="342900" cy="1247457"/>
            <a:chOff x="10807714" y="1840499"/>
            <a:chExt cx="342900" cy="1247457"/>
          </a:xfrm>
        </p:grpSpPr>
        <p:sp>
          <p:nvSpPr>
            <p:cNvPr id="34" name="Rectangle 33"/>
            <p:cNvSpPr/>
            <p:nvPr/>
          </p:nvSpPr>
          <p:spPr>
            <a:xfrm>
              <a:off x="10807714" y="1840499"/>
              <a:ext cx="342900" cy="124745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10842004" y="1864765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0842004" y="2208842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10842004" y="2789139"/>
              <a:ext cx="274320" cy="27432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16647" y="2512140"/>
                  <a:ext cx="125034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5000" r="-45000" b="-888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9338" y="1737059"/>
                <a:ext cx="51385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1851132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82266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06527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04173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01901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7925825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8973170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9879369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1068054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11417036" y="2060076"/>
            <a:ext cx="222302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1</m:t>
                      </m:r>
                      <m:r>
                        <a:rPr lang="en-US" b="0" i="1" smtClean="0">
                          <a:latin typeface="Cambria Math" charset="0"/>
                        </a:rPr>
                        <m:t>10×110×96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609" y="2771165"/>
                <a:ext cx="159370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5</m:t>
                      </m:r>
                      <m:r>
                        <a:rPr lang="en-US" b="0" i="1" smtClean="0">
                          <a:latin typeface="Cambria Math" charset="0"/>
                        </a:rPr>
                        <m:t>5×55×96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320" y="2434067"/>
                <a:ext cx="1337226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26×26×256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9928" y="2277405"/>
                <a:ext cx="1139627" cy="307777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0494" y="2277405"/>
                <a:ext cx="1139627" cy="30777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367" y="2277405"/>
                <a:ext cx="1139627" cy="30777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1</m:t>
                      </m:r>
                      <m:r>
                        <a:rPr lang="en-US" sz="1400" b="0" i="1" smtClean="0">
                          <a:latin typeface="Cambria Math" charset="0"/>
                        </a:rPr>
                        <m:t>3×13×384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6077" y="2278340"/>
                <a:ext cx="1139627" cy="30777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charset="0"/>
                        </a:rPr>
                        <m:t>6</m:t>
                      </m:r>
                      <m:r>
                        <a:rPr lang="en-US" sz="1400" b="0" i="1" smtClean="0">
                          <a:latin typeface="Cambria Math" charset="0"/>
                        </a:rPr>
                        <m:t>×6×256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6730" y="2277405"/>
                <a:ext cx="1139627" cy="30777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10132573" y="2572942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0794553" y="2573436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latin typeface="Century Schoolbook" charset="0"/>
                <a:ea typeface="Century Schoolbook" charset="0"/>
                <a:cs typeface="Century Schoolbook" charset="0"/>
              </a:rPr>
              <a:t>FC </a:t>
            </a:r>
          </a:p>
          <a:p>
            <a:pPr algn="ctr"/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4096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-796617" y="-1143252"/>
            <a:ext cx="3541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</a:t>
            </a:r>
            <a:r>
              <a:rPr lang="en-US" b="1"/>
              <a:t>: </a:t>
            </a:r>
            <a:r>
              <a:rPr lang="en-US"/>
              <a:t>3 </a:t>
            </a:r>
            <a:r>
              <a:rPr lang="en-US" dirty="0"/>
              <a:t>by 3 max pool with stride 2: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79153" y="3755423"/>
            <a:ext cx="81707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dirty="0">
                <a:latin typeface="Century Schoolbook" charset="0"/>
                <a:ea typeface="Century Schoolbook" charset="0"/>
                <a:cs typeface="Century Schoolbook" charset="0"/>
              </a:rPr>
              <a:t>Tomamos 9 unidades por capa al azar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2800" dirty="0">
                <a:latin typeface="Century Schoolbook" charset="0"/>
                <a:ea typeface="Century Schoolbook" charset="0"/>
                <a:cs typeface="Century Schoolbook" charset="0"/>
              </a:rPr>
              <a:t>Buscamos los 9 parches de muchas imágenes (en la imagen original) que maximice la activación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-84141" y="6499436"/>
            <a:ext cx="901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Schoolbook" charset="0"/>
                <a:ea typeface="Century Schoolbook" charset="0"/>
                <a:cs typeface="Century Schoolbook" charset="0"/>
              </a:rPr>
              <a:t>[Zeiler and Fergus., 2013, Visualizing and understanding convolutional networks]</a:t>
            </a:r>
          </a:p>
        </p:txBody>
      </p:sp>
      <p:sp>
        <p:nvSpPr>
          <p:cNvPr id="52" name="Rectangle 51"/>
          <p:cNvSpPr/>
          <p:nvPr/>
        </p:nvSpPr>
        <p:spPr>
          <a:xfrm>
            <a:off x="10680546" y="3910767"/>
            <a:ext cx="1332264" cy="934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837371" y="3927609"/>
            <a:ext cx="1368853" cy="9346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8987013" y="4819623"/>
            <a:ext cx="118098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9892777" y="4819623"/>
            <a:ext cx="851301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10689254" y="4819623"/>
            <a:ext cx="1136083" cy="845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9906656" y="5607533"/>
            <a:ext cx="996192" cy="9176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787995" y="5607533"/>
            <a:ext cx="1128063" cy="926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10696103" y="5607533"/>
            <a:ext cx="1085614" cy="891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9892777" y="3984741"/>
            <a:ext cx="985097" cy="877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911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52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40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E34F823B-C7C8-4D93-92F7-2D9D5AAFB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4445" y="3074293"/>
            <a:ext cx="3485607" cy="34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07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BC83A04-AEB1-4250-A274-21F253046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533" y="3018038"/>
            <a:ext cx="3861107" cy="3780246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D6924A2-5119-49A8-A336-89CD3CE9AD66}"/>
              </a:ext>
            </a:extLst>
          </p:cNvPr>
          <p:cNvGraphicFramePr>
            <a:graphicFrameLocks noGrp="1"/>
          </p:cNvGraphicFramePr>
          <p:nvPr/>
        </p:nvGraphicFramePr>
        <p:xfrm>
          <a:off x="1769165" y="3047053"/>
          <a:ext cx="3767274" cy="3720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57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0329"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4000" dirty="0"/>
                    </a:p>
                  </a:txBody>
                  <a:tcPr marL="204130" marR="204130" marT="102064" marB="102064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5900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466" y="3189638"/>
            <a:ext cx="3570840" cy="3541692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/>
        </p:nvGraphicFramePr>
        <p:xfrm>
          <a:off x="4498466" y="3189638"/>
          <a:ext cx="3570842" cy="3541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46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0564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680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82880" y="182880"/>
            <a:ext cx="12114196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Visualizing deep layers: Layer 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181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89006" y="2563264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4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98640" y="2565038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0257539" y="2565039"/>
            <a:ext cx="1273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Layer 5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99" y="908475"/>
            <a:ext cx="1729584" cy="16933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82" y="935019"/>
            <a:ext cx="1680536" cy="16668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767" y="935019"/>
            <a:ext cx="1729584" cy="1666818"/>
          </a:xfrm>
          <a:prstGeom prst="rect">
            <a:avLst/>
          </a:prstGeom>
        </p:spPr>
      </p:pic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334267" y="935020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9300" y="908191"/>
            <a:ext cx="1729584" cy="1693646"/>
          </a:xfrm>
          <a:prstGeom prst="rect">
            <a:avLst/>
          </a:prstGeom>
        </p:spPr>
      </p:pic>
      <p:graphicFrame>
        <p:nvGraphicFramePr>
          <p:cNvPr id="38" name="Table 37"/>
          <p:cNvGraphicFramePr>
            <a:graphicFrameLocks noGrp="1"/>
          </p:cNvGraphicFramePr>
          <p:nvPr/>
        </p:nvGraphicFramePr>
        <p:xfrm>
          <a:off x="2810915" y="908191"/>
          <a:ext cx="1687551" cy="16668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25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25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560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423766" y="908191"/>
            <a:ext cx="1729584" cy="2116526"/>
            <a:chOff x="423766" y="1226239"/>
            <a:chExt cx="1729584" cy="211652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766" y="1226239"/>
              <a:ext cx="1729584" cy="1693646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49606" y="2881100"/>
              <a:ext cx="1273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entury Schoolbook" charset="0"/>
                  <a:ea typeface="Century Schoolbook" charset="0"/>
                  <a:cs typeface="Century Schoolbook" charset="0"/>
                </a:rPr>
                <a:t>Layer 1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088EFFC-144D-48B3-B861-369D8033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958" y="1091477"/>
            <a:ext cx="5405915" cy="5361787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9B2E2C14-F2D5-4EB6-88E7-2D20436CD828}"/>
              </a:ext>
            </a:extLst>
          </p:cNvPr>
          <p:cNvGraphicFramePr>
            <a:graphicFrameLocks noGrp="1"/>
          </p:cNvGraphicFramePr>
          <p:nvPr/>
        </p:nvGraphicFramePr>
        <p:xfrm>
          <a:off x="3335909" y="1114942"/>
          <a:ext cx="5428480" cy="53372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660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62729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87262"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5700" dirty="0"/>
                    </a:p>
                  </a:txBody>
                  <a:tcPr marL="294143" marR="294143" marT="147071" marB="147071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228343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</TotalTime>
  <Words>641</Words>
  <Application>Microsoft Macintosh PowerPoint</Application>
  <PresentationFormat>Panorámica</PresentationFormat>
  <Paragraphs>152</Paragraphs>
  <Slides>35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Century Schoolbook</vt:lpstr>
      <vt:lpstr>Tema de Office</vt:lpstr>
      <vt:lpstr>Transfer Learning</vt:lpstr>
      <vt:lpstr>Idea básica de transfer learning</vt:lpstr>
      <vt:lpstr>Tipos de transfer learning</vt:lpstr>
      <vt:lpstr>¿Qué aprende una CNN?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Algunos modelos conocidos: VGG-16</vt:lpstr>
      <vt:lpstr>Algunos modelos conocidos: ResNet</vt:lpstr>
      <vt:lpstr>Algunos Modelos: ResNet</vt:lpstr>
      <vt:lpstr>Algunos Modelos: ResNet</vt:lpstr>
      <vt:lpstr>Algunos modelos: Inception</vt:lpstr>
      <vt:lpstr>Algunos modelos: Inception</vt:lpstr>
      <vt:lpstr>Algunos modelos: Xception</vt:lpstr>
      <vt:lpstr>Presentación de PowerPoint</vt:lpstr>
      <vt:lpstr>¿Dónde consultar modelos existentes?</vt:lpstr>
      <vt:lpstr>Presentación de PowerPoint</vt:lpstr>
      <vt:lpstr>Neural style transfer</vt:lpstr>
      <vt:lpstr>Neural style transfer cost function</vt:lpstr>
      <vt:lpstr>Presentación de PowerPoint</vt:lpstr>
      <vt:lpstr>Content cost function</vt:lpstr>
      <vt:lpstr>Meaning of the “style” of an image</vt:lpstr>
      <vt:lpstr>Intuition about style of an image</vt:lpstr>
      <vt:lpstr>Style matrix</vt:lpstr>
      <vt:lpstr>Style cost function</vt:lpstr>
      <vt:lpstr>Ejemplos</vt:lpstr>
      <vt:lpstr>Ejemplos</vt:lpstr>
      <vt:lpstr>Ejemplos</vt:lpstr>
      <vt:lpstr>Ejemplos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JULIO WAISSMAN VILANOVA</dc:creator>
  <cp:lastModifiedBy>JULIO WAISSMAN VILANOVA</cp:lastModifiedBy>
  <cp:revision>9</cp:revision>
  <cp:lastPrinted>2018-04-12T17:12:17Z</cp:lastPrinted>
  <dcterms:created xsi:type="dcterms:W3CDTF">2018-04-12T17:03:25Z</dcterms:created>
  <dcterms:modified xsi:type="dcterms:W3CDTF">2024-04-06T16:31:26Z</dcterms:modified>
</cp:coreProperties>
</file>